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257" r:id="rId4"/>
    <p:sldId id="409" r:id="rId5"/>
    <p:sldId id="333" r:id="rId6"/>
    <p:sldId id="433" r:id="rId7"/>
    <p:sldId id="402" r:id="rId8"/>
    <p:sldId id="410" r:id="rId9"/>
    <p:sldId id="431" r:id="rId10"/>
    <p:sldId id="432" r:id="rId11"/>
    <p:sldId id="411" r:id="rId12"/>
    <p:sldId id="424" r:id="rId13"/>
    <p:sldId id="425" r:id="rId14"/>
    <p:sldId id="426" r:id="rId15"/>
    <p:sldId id="427" r:id="rId16"/>
    <p:sldId id="430" r:id="rId17"/>
    <p:sldId id="440" r:id="rId18"/>
    <p:sldId id="434" r:id="rId19"/>
    <p:sldId id="437" r:id="rId20"/>
    <p:sldId id="439" r:id="rId21"/>
    <p:sldId id="428" r:id="rId22"/>
    <p:sldId id="429" r:id="rId23"/>
    <p:sldId id="263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8C3B4-5B91-4ECE-8BF3-19178E6B36C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7686C4-0B8E-43CE-946B-6339C57AC7EB}">
      <dgm:prSet phldrT="[Texto]" custT="1"/>
      <dgm:spPr/>
      <dgm:t>
        <a:bodyPr/>
        <a:lstStyle/>
        <a:p>
          <a:r>
            <a:rPr lang="es-MX" sz="1800" b="1" dirty="0"/>
            <a:t>Baterías de Ion-Litio y Ion sodio</a:t>
          </a:r>
        </a:p>
      </dgm:t>
    </dgm:pt>
    <dgm:pt modelId="{7EC524B3-47A0-4DC9-A6C5-82EE02BF71E5}" type="parTrans" cxnId="{78AB20EA-125E-47AF-B730-B667B642734A}">
      <dgm:prSet/>
      <dgm:spPr/>
      <dgm:t>
        <a:bodyPr/>
        <a:lstStyle/>
        <a:p>
          <a:endParaRPr lang="es-MX"/>
        </a:p>
      </dgm:t>
    </dgm:pt>
    <dgm:pt modelId="{0FF2D93A-A2CD-4A86-BE03-A6DE39916E02}" type="sibTrans" cxnId="{78AB20EA-125E-47AF-B730-B667B642734A}">
      <dgm:prSet/>
      <dgm:spPr/>
      <dgm:t>
        <a:bodyPr/>
        <a:lstStyle/>
        <a:p>
          <a:endParaRPr lang="es-MX"/>
        </a:p>
      </dgm:t>
    </dgm:pt>
    <dgm:pt modelId="{952F5092-BE06-42A6-BF61-8E52B742038C}">
      <dgm:prSet phldrT="[Texto]" custT="1"/>
      <dgm:spPr/>
      <dgm:t>
        <a:bodyPr/>
        <a:lstStyle/>
        <a:p>
          <a:r>
            <a:rPr lang="es-MX" sz="1800" b="1" dirty="0"/>
            <a:t>Baterías de Flujo-Redox</a:t>
          </a:r>
        </a:p>
      </dgm:t>
    </dgm:pt>
    <dgm:pt modelId="{694864D2-11C4-4B5B-A1E5-113AC4D2EE37}" type="parTrans" cxnId="{92018C70-A409-4BD8-A047-FC11517EC1D1}">
      <dgm:prSet/>
      <dgm:spPr/>
      <dgm:t>
        <a:bodyPr/>
        <a:lstStyle/>
        <a:p>
          <a:endParaRPr lang="es-MX"/>
        </a:p>
      </dgm:t>
    </dgm:pt>
    <dgm:pt modelId="{6241595D-22DF-42F4-8C4B-D87791439FCA}" type="sibTrans" cxnId="{92018C70-A409-4BD8-A047-FC11517EC1D1}">
      <dgm:prSet/>
      <dgm:spPr/>
      <dgm:t>
        <a:bodyPr/>
        <a:lstStyle/>
        <a:p>
          <a:endParaRPr lang="es-MX"/>
        </a:p>
      </dgm:t>
    </dgm:pt>
    <dgm:pt modelId="{04F664C4-F3B9-478B-9B72-D7A880CB5A03}">
      <dgm:prSet phldrT="[Texto]" custT="1"/>
      <dgm:spPr/>
      <dgm:t>
        <a:bodyPr/>
        <a:lstStyle/>
        <a:p>
          <a:r>
            <a:rPr lang="es-MX" sz="1800" dirty="0"/>
            <a:t>Almacenamiento </a:t>
          </a:r>
          <a:r>
            <a:rPr lang="es-MX" sz="1800" b="1" dirty="0"/>
            <a:t>Hidroeléctrico</a:t>
          </a:r>
          <a:r>
            <a:rPr lang="es-MX" sz="1800" dirty="0"/>
            <a:t> por Bombeo</a:t>
          </a:r>
        </a:p>
      </dgm:t>
    </dgm:pt>
    <dgm:pt modelId="{0218A035-C481-4C6D-865D-783CED4A6716}" type="parTrans" cxnId="{22354CC2-A965-4BEC-8F76-D1848FD68C2E}">
      <dgm:prSet/>
      <dgm:spPr/>
      <dgm:t>
        <a:bodyPr/>
        <a:lstStyle/>
        <a:p>
          <a:endParaRPr lang="es-MX"/>
        </a:p>
      </dgm:t>
    </dgm:pt>
    <dgm:pt modelId="{23F9C084-8916-4B0C-8EA4-6BED38B15621}" type="sibTrans" cxnId="{22354CC2-A965-4BEC-8F76-D1848FD68C2E}">
      <dgm:prSet/>
      <dgm:spPr/>
      <dgm:t>
        <a:bodyPr/>
        <a:lstStyle/>
        <a:p>
          <a:endParaRPr lang="es-MX"/>
        </a:p>
      </dgm:t>
    </dgm:pt>
    <dgm:pt modelId="{17F81BE7-106C-4C5C-90EE-6492C18CAA79}">
      <dgm:prSet phldrT="[Texto]" custT="1"/>
      <dgm:spPr/>
      <dgm:t>
        <a:bodyPr/>
        <a:lstStyle/>
        <a:p>
          <a:r>
            <a:rPr lang="es-MX" sz="1700" dirty="0"/>
            <a:t>Celda </a:t>
          </a:r>
          <a:r>
            <a:rPr lang="es-MX" sz="1700" b="1" dirty="0"/>
            <a:t>electroquímica</a:t>
          </a:r>
          <a:r>
            <a:rPr lang="es-MX" sz="1700" dirty="0"/>
            <a:t> de metal-aire</a:t>
          </a:r>
        </a:p>
      </dgm:t>
    </dgm:pt>
    <dgm:pt modelId="{ADD00B34-4927-4486-93F2-48D35FDA9482}" type="parTrans" cxnId="{DA4628EE-55EE-4522-85D6-73F4C52FA17E}">
      <dgm:prSet/>
      <dgm:spPr/>
      <dgm:t>
        <a:bodyPr/>
        <a:lstStyle/>
        <a:p>
          <a:endParaRPr lang="es-MX"/>
        </a:p>
      </dgm:t>
    </dgm:pt>
    <dgm:pt modelId="{BC6DAF35-C521-469A-8696-443F1D3F8C63}" type="sibTrans" cxnId="{DA4628EE-55EE-4522-85D6-73F4C52FA17E}">
      <dgm:prSet/>
      <dgm:spPr/>
      <dgm:t>
        <a:bodyPr/>
        <a:lstStyle/>
        <a:p>
          <a:endParaRPr lang="es-MX"/>
        </a:p>
      </dgm:t>
    </dgm:pt>
    <dgm:pt modelId="{705ECAA3-9881-428E-870C-5582764ED7C2}">
      <dgm:prSet phldrT="[Texto]" custT="1"/>
      <dgm:spPr/>
      <dgm:t>
        <a:bodyPr/>
        <a:lstStyle/>
        <a:p>
          <a:r>
            <a:rPr lang="es-MX" sz="1700" b="1" dirty="0"/>
            <a:t>Supercondensadores</a:t>
          </a:r>
        </a:p>
      </dgm:t>
    </dgm:pt>
    <dgm:pt modelId="{05F08F07-22E5-4130-B8C8-618B8CE244A8}" type="parTrans" cxnId="{0261947D-DFD4-47DB-A6C0-D0F4BA968A67}">
      <dgm:prSet/>
      <dgm:spPr/>
      <dgm:t>
        <a:bodyPr/>
        <a:lstStyle/>
        <a:p>
          <a:endParaRPr lang="es-MX"/>
        </a:p>
      </dgm:t>
    </dgm:pt>
    <dgm:pt modelId="{07F06B12-1B43-4C84-ADB8-FBD0E8FE9999}" type="sibTrans" cxnId="{0261947D-DFD4-47DB-A6C0-D0F4BA968A67}">
      <dgm:prSet/>
      <dgm:spPr/>
      <dgm:t>
        <a:bodyPr/>
        <a:lstStyle/>
        <a:p>
          <a:endParaRPr lang="es-MX"/>
        </a:p>
      </dgm:t>
    </dgm:pt>
    <dgm:pt modelId="{C1CE12B3-28AD-4F9F-818B-800E3F8C877C}" type="pres">
      <dgm:prSet presAssocID="{BAA8C3B4-5B91-4ECE-8BF3-19178E6B36CC}" presName="cycle" presStyleCnt="0">
        <dgm:presLayoutVars>
          <dgm:dir/>
          <dgm:resizeHandles val="exact"/>
        </dgm:presLayoutVars>
      </dgm:prSet>
      <dgm:spPr/>
    </dgm:pt>
    <dgm:pt modelId="{A83A9A0E-121C-4FC6-AA59-EFFFF56294CA}" type="pres">
      <dgm:prSet presAssocID="{077686C4-0B8E-43CE-946B-6339C57AC7EB}" presName="node" presStyleLbl="node1" presStyleIdx="0" presStyleCnt="5">
        <dgm:presLayoutVars>
          <dgm:bulletEnabled val="1"/>
        </dgm:presLayoutVars>
      </dgm:prSet>
      <dgm:spPr/>
    </dgm:pt>
    <dgm:pt modelId="{DCD0A03D-92D5-4C02-8CB7-327CDCB41566}" type="pres">
      <dgm:prSet presAssocID="{077686C4-0B8E-43CE-946B-6339C57AC7EB}" presName="spNode" presStyleCnt="0"/>
      <dgm:spPr/>
    </dgm:pt>
    <dgm:pt modelId="{7C0016F9-86D4-4B69-B8A9-5F9F1769815A}" type="pres">
      <dgm:prSet presAssocID="{0FF2D93A-A2CD-4A86-BE03-A6DE39916E02}" presName="sibTrans" presStyleLbl="sibTrans1D1" presStyleIdx="0" presStyleCnt="5"/>
      <dgm:spPr/>
    </dgm:pt>
    <dgm:pt modelId="{81821CEE-F36B-40FC-8740-517391D5E700}" type="pres">
      <dgm:prSet presAssocID="{952F5092-BE06-42A6-BF61-8E52B742038C}" presName="node" presStyleLbl="node1" presStyleIdx="1" presStyleCnt="5">
        <dgm:presLayoutVars>
          <dgm:bulletEnabled val="1"/>
        </dgm:presLayoutVars>
      </dgm:prSet>
      <dgm:spPr/>
    </dgm:pt>
    <dgm:pt modelId="{01802D91-A92A-4D56-A8F6-858AA8F01D48}" type="pres">
      <dgm:prSet presAssocID="{952F5092-BE06-42A6-BF61-8E52B742038C}" presName="spNode" presStyleCnt="0"/>
      <dgm:spPr/>
    </dgm:pt>
    <dgm:pt modelId="{707388EE-60AB-4822-9A4F-9AE01D9AEE44}" type="pres">
      <dgm:prSet presAssocID="{6241595D-22DF-42F4-8C4B-D87791439FCA}" presName="sibTrans" presStyleLbl="sibTrans1D1" presStyleIdx="1" presStyleCnt="5"/>
      <dgm:spPr/>
    </dgm:pt>
    <dgm:pt modelId="{3E681B84-A100-4D4F-A44B-496125B7194F}" type="pres">
      <dgm:prSet presAssocID="{04F664C4-F3B9-478B-9B72-D7A880CB5A03}" presName="node" presStyleLbl="node1" presStyleIdx="2" presStyleCnt="5" custScaleX="123433">
        <dgm:presLayoutVars>
          <dgm:bulletEnabled val="1"/>
        </dgm:presLayoutVars>
      </dgm:prSet>
      <dgm:spPr/>
    </dgm:pt>
    <dgm:pt modelId="{5446DF11-DA24-4289-B9A5-F31489EF2FBC}" type="pres">
      <dgm:prSet presAssocID="{04F664C4-F3B9-478B-9B72-D7A880CB5A03}" presName="spNode" presStyleCnt="0"/>
      <dgm:spPr/>
    </dgm:pt>
    <dgm:pt modelId="{FBBEB4EC-F511-4E22-992A-025A3299EF7D}" type="pres">
      <dgm:prSet presAssocID="{23F9C084-8916-4B0C-8EA4-6BED38B15621}" presName="sibTrans" presStyleLbl="sibTrans1D1" presStyleIdx="2" presStyleCnt="5"/>
      <dgm:spPr/>
    </dgm:pt>
    <dgm:pt modelId="{4FAEF4E2-29FE-401D-987D-3117B56B1EDC}" type="pres">
      <dgm:prSet presAssocID="{17F81BE7-106C-4C5C-90EE-6492C18CAA79}" presName="node" presStyleLbl="node1" presStyleIdx="3" presStyleCnt="5" custScaleX="114765">
        <dgm:presLayoutVars>
          <dgm:bulletEnabled val="1"/>
        </dgm:presLayoutVars>
      </dgm:prSet>
      <dgm:spPr/>
    </dgm:pt>
    <dgm:pt modelId="{90269050-533C-4333-B648-0FDC9D52DFB5}" type="pres">
      <dgm:prSet presAssocID="{17F81BE7-106C-4C5C-90EE-6492C18CAA79}" presName="spNode" presStyleCnt="0"/>
      <dgm:spPr/>
    </dgm:pt>
    <dgm:pt modelId="{EDAC96CA-84AF-491C-8686-89AAB6B768A4}" type="pres">
      <dgm:prSet presAssocID="{BC6DAF35-C521-469A-8696-443F1D3F8C63}" presName="sibTrans" presStyleLbl="sibTrans1D1" presStyleIdx="3" presStyleCnt="5"/>
      <dgm:spPr/>
    </dgm:pt>
    <dgm:pt modelId="{0D0CD798-FD63-4913-A885-C76C27E77948}" type="pres">
      <dgm:prSet presAssocID="{705ECAA3-9881-428E-870C-5582764ED7C2}" presName="node" presStyleLbl="node1" presStyleIdx="4" presStyleCnt="5" custScaleX="136128" custScaleY="110225">
        <dgm:presLayoutVars>
          <dgm:bulletEnabled val="1"/>
        </dgm:presLayoutVars>
      </dgm:prSet>
      <dgm:spPr/>
    </dgm:pt>
    <dgm:pt modelId="{98852C05-A7AC-4707-A09C-9728D1197C25}" type="pres">
      <dgm:prSet presAssocID="{705ECAA3-9881-428E-870C-5582764ED7C2}" presName="spNode" presStyleCnt="0"/>
      <dgm:spPr/>
    </dgm:pt>
    <dgm:pt modelId="{984F1670-4591-470D-B81A-E3E854C599A0}" type="pres">
      <dgm:prSet presAssocID="{07F06B12-1B43-4C84-ADB8-FBD0E8FE9999}" presName="sibTrans" presStyleLbl="sibTrans1D1" presStyleIdx="4" presStyleCnt="5"/>
      <dgm:spPr/>
    </dgm:pt>
  </dgm:ptLst>
  <dgm:cxnLst>
    <dgm:cxn modelId="{B918E21D-3ED4-46A2-A46B-766BAA65A32B}" type="presOf" srcId="{BC6DAF35-C521-469A-8696-443F1D3F8C63}" destId="{EDAC96CA-84AF-491C-8686-89AAB6B768A4}" srcOrd="0" destOrd="0" presId="urn:microsoft.com/office/officeart/2005/8/layout/cycle6"/>
    <dgm:cxn modelId="{7771BA2E-2251-4EE4-ADB6-4D34436FEF5E}" type="presOf" srcId="{952F5092-BE06-42A6-BF61-8E52B742038C}" destId="{81821CEE-F36B-40FC-8740-517391D5E700}" srcOrd="0" destOrd="0" presId="urn:microsoft.com/office/officeart/2005/8/layout/cycle6"/>
    <dgm:cxn modelId="{DC06024B-2756-45CC-926E-D8A44A46F7CB}" type="presOf" srcId="{04F664C4-F3B9-478B-9B72-D7A880CB5A03}" destId="{3E681B84-A100-4D4F-A44B-496125B7194F}" srcOrd="0" destOrd="0" presId="urn:microsoft.com/office/officeart/2005/8/layout/cycle6"/>
    <dgm:cxn modelId="{92A27C4D-98FF-4B7A-A1F2-8B5EBE1DF4B6}" type="presOf" srcId="{BAA8C3B4-5B91-4ECE-8BF3-19178E6B36CC}" destId="{C1CE12B3-28AD-4F9F-818B-800E3F8C877C}" srcOrd="0" destOrd="0" presId="urn:microsoft.com/office/officeart/2005/8/layout/cycle6"/>
    <dgm:cxn modelId="{92018C70-A409-4BD8-A047-FC11517EC1D1}" srcId="{BAA8C3B4-5B91-4ECE-8BF3-19178E6B36CC}" destId="{952F5092-BE06-42A6-BF61-8E52B742038C}" srcOrd="1" destOrd="0" parTransId="{694864D2-11C4-4B5B-A1E5-113AC4D2EE37}" sibTransId="{6241595D-22DF-42F4-8C4B-D87791439FCA}"/>
    <dgm:cxn modelId="{16A80E51-08E2-4313-A1C9-32FC71A0148D}" type="presOf" srcId="{6241595D-22DF-42F4-8C4B-D87791439FCA}" destId="{707388EE-60AB-4822-9A4F-9AE01D9AEE44}" srcOrd="0" destOrd="0" presId="urn:microsoft.com/office/officeart/2005/8/layout/cycle6"/>
    <dgm:cxn modelId="{0261947D-DFD4-47DB-A6C0-D0F4BA968A67}" srcId="{BAA8C3B4-5B91-4ECE-8BF3-19178E6B36CC}" destId="{705ECAA3-9881-428E-870C-5582764ED7C2}" srcOrd="4" destOrd="0" parTransId="{05F08F07-22E5-4130-B8C8-618B8CE244A8}" sibTransId="{07F06B12-1B43-4C84-ADB8-FBD0E8FE9999}"/>
    <dgm:cxn modelId="{8DD92F8A-C616-449D-8726-B07D4FB86B0F}" type="presOf" srcId="{705ECAA3-9881-428E-870C-5582764ED7C2}" destId="{0D0CD798-FD63-4913-A885-C76C27E77948}" srcOrd="0" destOrd="0" presId="urn:microsoft.com/office/officeart/2005/8/layout/cycle6"/>
    <dgm:cxn modelId="{46529498-3694-42BB-BDD6-844CFD9255B9}" type="presOf" srcId="{077686C4-0B8E-43CE-946B-6339C57AC7EB}" destId="{A83A9A0E-121C-4FC6-AA59-EFFFF56294CA}" srcOrd="0" destOrd="0" presId="urn:microsoft.com/office/officeart/2005/8/layout/cycle6"/>
    <dgm:cxn modelId="{B00EE9B6-824C-49D3-8729-7202B912C0D7}" type="presOf" srcId="{07F06B12-1B43-4C84-ADB8-FBD0E8FE9999}" destId="{984F1670-4591-470D-B81A-E3E854C599A0}" srcOrd="0" destOrd="0" presId="urn:microsoft.com/office/officeart/2005/8/layout/cycle6"/>
    <dgm:cxn modelId="{22354CC2-A965-4BEC-8F76-D1848FD68C2E}" srcId="{BAA8C3B4-5B91-4ECE-8BF3-19178E6B36CC}" destId="{04F664C4-F3B9-478B-9B72-D7A880CB5A03}" srcOrd="2" destOrd="0" parTransId="{0218A035-C481-4C6D-865D-783CED4A6716}" sibTransId="{23F9C084-8916-4B0C-8EA4-6BED38B15621}"/>
    <dgm:cxn modelId="{62BA56CE-7049-4087-98A3-A66CBD3D7776}" type="presOf" srcId="{17F81BE7-106C-4C5C-90EE-6492C18CAA79}" destId="{4FAEF4E2-29FE-401D-987D-3117B56B1EDC}" srcOrd="0" destOrd="0" presId="urn:microsoft.com/office/officeart/2005/8/layout/cycle6"/>
    <dgm:cxn modelId="{78AB20EA-125E-47AF-B730-B667B642734A}" srcId="{BAA8C3B4-5B91-4ECE-8BF3-19178E6B36CC}" destId="{077686C4-0B8E-43CE-946B-6339C57AC7EB}" srcOrd="0" destOrd="0" parTransId="{7EC524B3-47A0-4DC9-A6C5-82EE02BF71E5}" sibTransId="{0FF2D93A-A2CD-4A86-BE03-A6DE39916E02}"/>
    <dgm:cxn modelId="{DA4628EE-55EE-4522-85D6-73F4C52FA17E}" srcId="{BAA8C3B4-5B91-4ECE-8BF3-19178E6B36CC}" destId="{17F81BE7-106C-4C5C-90EE-6492C18CAA79}" srcOrd="3" destOrd="0" parTransId="{ADD00B34-4927-4486-93F2-48D35FDA9482}" sibTransId="{BC6DAF35-C521-469A-8696-443F1D3F8C63}"/>
    <dgm:cxn modelId="{D4C15CF0-D21E-45A5-B707-0BCDFA208287}" type="presOf" srcId="{0FF2D93A-A2CD-4A86-BE03-A6DE39916E02}" destId="{7C0016F9-86D4-4B69-B8A9-5F9F1769815A}" srcOrd="0" destOrd="0" presId="urn:microsoft.com/office/officeart/2005/8/layout/cycle6"/>
    <dgm:cxn modelId="{C2E844F7-B85B-49A1-9E40-5A3EE52E04B8}" type="presOf" srcId="{23F9C084-8916-4B0C-8EA4-6BED38B15621}" destId="{FBBEB4EC-F511-4E22-992A-025A3299EF7D}" srcOrd="0" destOrd="0" presId="urn:microsoft.com/office/officeart/2005/8/layout/cycle6"/>
    <dgm:cxn modelId="{BDF7CC9B-C9A0-461C-BBC0-8D3804329BF7}" type="presParOf" srcId="{C1CE12B3-28AD-4F9F-818B-800E3F8C877C}" destId="{A83A9A0E-121C-4FC6-AA59-EFFFF56294CA}" srcOrd="0" destOrd="0" presId="urn:microsoft.com/office/officeart/2005/8/layout/cycle6"/>
    <dgm:cxn modelId="{9D00612C-5153-4A06-BFC4-D041CC4E48F6}" type="presParOf" srcId="{C1CE12B3-28AD-4F9F-818B-800E3F8C877C}" destId="{DCD0A03D-92D5-4C02-8CB7-327CDCB41566}" srcOrd="1" destOrd="0" presId="urn:microsoft.com/office/officeart/2005/8/layout/cycle6"/>
    <dgm:cxn modelId="{7F15BCD1-02CE-4AF3-8B83-3C8AFFB6229C}" type="presParOf" srcId="{C1CE12B3-28AD-4F9F-818B-800E3F8C877C}" destId="{7C0016F9-86D4-4B69-B8A9-5F9F1769815A}" srcOrd="2" destOrd="0" presId="urn:microsoft.com/office/officeart/2005/8/layout/cycle6"/>
    <dgm:cxn modelId="{265CBC3C-23A3-44EF-8296-761F74B034B6}" type="presParOf" srcId="{C1CE12B3-28AD-4F9F-818B-800E3F8C877C}" destId="{81821CEE-F36B-40FC-8740-517391D5E700}" srcOrd="3" destOrd="0" presId="urn:microsoft.com/office/officeart/2005/8/layout/cycle6"/>
    <dgm:cxn modelId="{1B60FDC1-8877-4719-AB66-866596A4695A}" type="presParOf" srcId="{C1CE12B3-28AD-4F9F-818B-800E3F8C877C}" destId="{01802D91-A92A-4D56-A8F6-858AA8F01D48}" srcOrd="4" destOrd="0" presId="urn:microsoft.com/office/officeart/2005/8/layout/cycle6"/>
    <dgm:cxn modelId="{31DEEDCA-8223-4900-94C5-81AFAD83C2CF}" type="presParOf" srcId="{C1CE12B3-28AD-4F9F-818B-800E3F8C877C}" destId="{707388EE-60AB-4822-9A4F-9AE01D9AEE44}" srcOrd="5" destOrd="0" presId="urn:microsoft.com/office/officeart/2005/8/layout/cycle6"/>
    <dgm:cxn modelId="{4A33D71D-E92D-42BD-AB91-15DE5AED1519}" type="presParOf" srcId="{C1CE12B3-28AD-4F9F-818B-800E3F8C877C}" destId="{3E681B84-A100-4D4F-A44B-496125B7194F}" srcOrd="6" destOrd="0" presId="urn:microsoft.com/office/officeart/2005/8/layout/cycle6"/>
    <dgm:cxn modelId="{5070CDF7-5711-4970-B218-54316E0FF954}" type="presParOf" srcId="{C1CE12B3-28AD-4F9F-818B-800E3F8C877C}" destId="{5446DF11-DA24-4289-B9A5-F31489EF2FBC}" srcOrd="7" destOrd="0" presId="urn:microsoft.com/office/officeart/2005/8/layout/cycle6"/>
    <dgm:cxn modelId="{3E194C77-7B69-4B73-BBBE-05F4AAE59762}" type="presParOf" srcId="{C1CE12B3-28AD-4F9F-818B-800E3F8C877C}" destId="{FBBEB4EC-F511-4E22-992A-025A3299EF7D}" srcOrd="8" destOrd="0" presId="urn:microsoft.com/office/officeart/2005/8/layout/cycle6"/>
    <dgm:cxn modelId="{A2891426-2A59-4802-995A-4E025E7909D1}" type="presParOf" srcId="{C1CE12B3-28AD-4F9F-818B-800E3F8C877C}" destId="{4FAEF4E2-29FE-401D-987D-3117B56B1EDC}" srcOrd="9" destOrd="0" presId="urn:microsoft.com/office/officeart/2005/8/layout/cycle6"/>
    <dgm:cxn modelId="{0DB29159-666C-4E60-B36B-1BBD4DC2D7E2}" type="presParOf" srcId="{C1CE12B3-28AD-4F9F-818B-800E3F8C877C}" destId="{90269050-533C-4333-B648-0FDC9D52DFB5}" srcOrd="10" destOrd="0" presId="urn:microsoft.com/office/officeart/2005/8/layout/cycle6"/>
    <dgm:cxn modelId="{42380BA5-DB3C-4B57-8483-A30063471E09}" type="presParOf" srcId="{C1CE12B3-28AD-4F9F-818B-800E3F8C877C}" destId="{EDAC96CA-84AF-491C-8686-89AAB6B768A4}" srcOrd="11" destOrd="0" presId="urn:microsoft.com/office/officeart/2005/8/layout/cycle6"/>
    <dgm:cxn modelId="{4B93A953-1EA6-4F0B-BAB0-4F11470510E7}" type="presParOf" srcId="{C1CE12B3-28AD-4F9F-818B-800E3F8C877C}" destId="{0D0CD798-FD63-4913-A885-C76C27E77948}" srcOrd="12" destOrd="0" presId="urn:microsoft.com/office/officeart/2005/8/layout/cycle6"/>
    <dgm:cxn modelId="{7B181546-132A-4802-B9A2-C323B3786671}" type="presParOf" srcId="{C1CE12B3-28AD-4F9F-818B-800E3F8C877C}" destId="{98852C05-A7AC-4707-A09C-9728D1197C25}" srcOrd="13" destOrd="0" presId="urn:microsoft.com/office/officeart/2005/8/layout/cycle6"/>
    <dgm:cxn modelId="{C096B502-39FA-4981-84F0-573B81D14D32}" type="presParOf" srcId="{C1CE12B3-28AD-4F9F-818B-800E3F8C877C}" destId="{984F1670-4591-470D-B81A-E3E854C599A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10E71-8F57-475E-B665-09A71977BA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766B850-3A13-4D54-888C-1F1F041B51B5}">
      <dgm:prSet phldrT="[Texto]"/>
      <dgm:spPr>
        <a:solidFill>
          <a:srgbClr val="5F5F5F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Esquema de abasto aislado</a:t>
          </a:r>
        </a:p>
      </dgm:t>
    </dgm:pt>
    <dgm:pt modelId="{E0EF833B-1C6E-48CA-BC9A-203ED692B3A8}" type="parTrans" cxnId="{39258453-768E-4924-8D50-F1E9688AAC01}">
      <dgm:prSet/>
      <dgm:spPr/>
      <dgm:t>
        <a:bodyPr/>
        <a:lstStyle/>
        <a:p>
          <a:endParaRPr lang="es-MX"/>
        </a:p>
      </dgm:t>
    </dgm:pt>
    <dgm:pt modelId="{216EB71F-8A33-47EA-9969-00E76F475B20}" type="sibTrans" cxnId="{39258453-768E-4924-8D50-F1E9688AAC01}">
      <dgm:prSet/>
      <dgm:spPr>
        <a:ln>
          <a:solidFill>
            <a:srgbClr val="0070C0"/>
          </a:solidFill>
        </a:ln>
      </dgm:spPr>
      <dgm:t>
        <a:bodyPr/>
        <a:lstStyle/>
        <a:p>
          <a:endParaRPr lang="es-MX"/>
        </a:p>
      </dgm:t>
    </dgm:pt>
    <dgm:pt modelId="{D19B48FB-F4BE-45C9-860A-B60C4DEBC22E}">
      <dgm:prSet phldrT="[Texto]"/>
      <dgm:spPr>
        <a:solidFill>
          <a:srgbClr val="5F5F5F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 Central eléctrica</a:t>
          </a:r>
        </a:p>
      </dgm:t>
    </dgm:pt>
    <dgm:pt modelId="{2439E023-AD76-4767-9B14-6FE036C36ED0}" type="parTrans" cxnId="{612D3566-29A0-4FCA-BB4E-C2666AB30340}">
      <dgm:prSet/>
      <dgm:spPr/>
      <dgm:t>
        <a:bodyPr/>
        <a:lstStyle/>
        <a:p>
          <a:endParaRPr lang="es-MX"/>
        </a:p>
      </dgm:t>
    </dgm:pt>
    <dgm:pt modelId="{5C09DB43-AE7D-48D7-B884-2E5A12738EC1}" type="sibTrans" cxnId="{612D3566-29A0-4FCA-BB4E-C2666AB30340}">
      <dgm:prSet/>
      <dgm:spPr/>
      <dgm:t>
        <a:bodyPr/>
        <a:lstStyle/>
        <a:p>
          <a:endParaRPr lang="es-MX"/>
        </a:p>
      </dgm:t>
    </dgm:pt>
    <dgm:pt modelId="{096866A6-69DD-4773-B411-7E9E780D1305}">
      <dgm:prSet phldrT="[Texto]"/>
      <dgm:spPr>
        <a:solidFill>
          <a:srgbClr val="5F5F5F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 No asociado </a:t>
          </a:r>
        </a:p>
      </dgm:t>
    </dgm:pt>
    <dgm:pt modelId="{B5AA16B0-A5FA-44F5-9152-F90F6A62E0D8}" type="parTrans" cxnId="{D78DFEE7-6891-4960-84A6-32506FAFE687}">
      <dgm:prSet/>
      <dgm:spPr/>
      <dgm:t>
        <a:bodyPr/>
        <a:lstStyle/>
        <a:p>
          <a:endParaRPr lang="es-MX"/>
        </a:p>
      </dgm:t>
    </dgm:pt>
    <dgm:pt modelId="{4F4025BD-1D59-4FBF-8F08-DE753DA750BA}" type="sibTrans" cxnId="{D78DFEE7-6891-4960-84A6-32506FAFE687}">
      <dgm:prSet/>
      <dgm:spPr/>
      <dgm:t>
        <a:bodyPr/>
        <a:lstStyle/>
        <a:p>
          <a:endParaRPr lang="es-MX"/>
        </a:p>
      </dgm:t>
    </dgm:pt>
    <dgm:pt modelId="{AE6C2A28-CD25-457F-AA8E-7C5A44BFA908}">
      <dgm:prSet phldrT="[Texto]"/>
      <dgm:spPr>
        <a:solidFill>
          <a:srgbClr val="5F5F5F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 Centro de Carga</a:t>
          </a:r>
        </a:p>
      </dgm:t>
    </dgm:pt>
    <dgm:pt modelId="{514EB8A8-9C98-4FF2-B130-4FB8A5FA97BD}" type="parTrans" cxnId="{1AD1DA18-E470-4FE7-A167-067C2AA736A1}">
      <dgm:prSet/>
      <dgm:spPr/>
      <dgm:t>
        <a:bodyPr/>
        <a:lstStyle/>
        <a:p>
          <a:endParaRPr lang="es-MX"/>
        </a:p>
      </dgm:t>
    </dgm:pt>
    <dgm:pt modelId="{F44B7EEB-93E0-4EC4-AC99-B75193B3C95D}" type="sibTrans" cxnId="{1AD1DA18-E470-4FE7-A167-067C2AA736A1}">
      <dgm:prSet/>
      <dgm:spPr/>
      <dgm:t>
        <a:bodyPr/>
        <a:lstStyle/>
        <a:p>
          <a:endParaRPr lang="es-MX"/>
        </a:p>
      </dgm:t>
    </dgm:pt>
    <dgm:pt modelId="{77C92C3B-6F2D-4E58-A93E-ABE5FE5F7502}">
      <dgm:prSet phldrT="[Texto]"/>
      <dgm:spPr>
        <a:solidFill>
          <a:srgbClr val="5F5F5F"/>
        </a:solidFill>
      </dgm:spPr>
      <dgm:t>
        <a:bodyPr/>
        <a:lstStyle/>
        <a:p>
          <a:r>
            <a:rPr lang="es-MX" dirty="0">
              <a:latin typeface="Century Gothic" panose="020B0502020202020204" pitchFamily="34" charset="0"/>
            </a:rPr>
            <a:t> Generador Exento</a:t>
          </a:r>
        </a:p>
      </dgm:t>
    </dgm:pt>
    <dgm:pt modelId="{7D0ED86D-CBE5-4018-B52C-85D5B3118F4A}" type="parTrans" cxnId="{2B20B59B-DDF0-48D1-A2BB-513DD230171A}">
      <dgm:prSet/>
      <dgm:spPr/>
      <dgm:t>
        <a:bodyPr/>
        <a:lstStyle/>
        <a:p>
          <a:endParaRPr lang="es-MX"/>
        </a:p>
      </dgm:t>
    </dgm:pt>
    <dgm:pt modelId="{CA38FA8E-1EC4-437A-86FC-DBEAAE3E1459}" type="sibTrans" cxnId="{2B20B59B-DDF0-48D1-A2BB-513DD230171A}">
      <dgm:prSet/>
      <dgm:spPr/>
      <dgm:t>
        <a:bodyPr/>
        <a:lstStyle/>
        <a:p>
          <a:endParaRPr lang="es-MX"/>
        </a:p>
      </dgm:t>
    </dgm:pt>
    <dgm:pt modelId="{BDBEF768-7B0F-4DEE-80F3-B1537A6A3DF2}" type="pres">
      <dgm:prSet presAssocID="{5B410E71-8F57-475E-B665-09A71977BA66}" presName="Name0" presStyleCnt="0">
        <dgm:presLayoutVars>
          <dgm:chMax val="7"/>
          <dgm:chPref val="7"/>
          <dgm:dir/>
        </dgm:presLayoutVars>
      </dgm:prSet>
      <dgm:spPr/>
    </dgm:pt>
    <dgm:pt modelId="{47BFE383-F8B8-41DF-8397-44D955A3486F}" type="pres">
      <dgm:prSet presAssocID="{5B410E71-8F57-475E-B665-09A71977BA66}" presName="Name1" presStyleCnt="0"/>
      <dgm:spPr/>
    </dgm:pt>
    <dgm:pt modelId="{0B0F952F-8719-4008-9079-D47462DF0BD3}" type="pres">
      <dgm:prSet presAssocID="{5B410E71-8F57-475E-B665-09A71977BA66}" presName="cycle" presStyleCnt="0"/>
      <dgm:spPr/>
    </dgm:pt>
    <dgm:pt modelId="{9732B370-FD2E-410C-B78B-D7DC5EA97DAF}" type="pres">
      <dgm:prSet presAssocID="{5B410E71-8F57-475E-B665-09A71977BA66}" presName="srcNode" presStyleLbl="node1" presStyleIdx="0" presStyleCnt="5"/>
      <dgm:spPr/>
    </dgm:pt>
    <dgm:pt modelId="{5DFD5FE7-A92E-4035-BAA3-10BE0D73B89A}" type="pres">
      <dgm:prSet presAssocID="{5B410E71-8F57-475E-B665-09A71977BA66}" presName="conn" presStyleLbl="parChTrans1D2" presStyleIdx="0" presStyleCnt="1"/>
      <dgm:spPr/>
    </dgm:pt>
    <dgm:pt modelId="{088B7F50-000E-41B5-8AF6-18D3F0666E4B}" type="pres">
      <dgm:prSet presAssocID="{5B410E71-8F57-475E-B665-09A71977BA66}" presName="extraNode" presStyleLbl="node1" presStyleIdx="0" presStyleCnt="5"/>
      <dgm:spPr/>
    </dgm:pt>
    <dgm:pt modelId="{A518FFC5-9F47-4DF4-B4F1-3588C60D8456}" type="pres">
      <dgm:prSet presAssocID="{5B410E71-8F57-475E-B665-09A71977BA66}" presName="dstNode" presStyleLbl="node1" presStyleIdx="0" presStyleCnt="5"/>
      <dgm:spPr/>
    </dgm:pt>
    <dgm:pt modelId="{F0D07D7C-C023-4B03-B1B3-992603C223FA}" type="pres">
      <dgm:prSet presAssocID="{E766B850-3A13-4D54-888C-1F1F041B51B5}" presName="text_1" presStyleLbl="node1" presStyleIdx="0" presStyleCnt="5">
        <dgm:presLayoutVars>
          <dgm:bulletEnabled val="1"/>
        </dgm:presLayoutVars>
      </dgm:prSet>
      <dgm:spPr/>
    </dgm:pt>
    <dgm:pt modelId="{59D83DB2-D316-45B1-BF85-343336B6AA10}" type="pres">
      <dgm:prSet presAssocID="{E766B850-3A13-4D54-888C-1F1F041B51B5}" presName="accent_1" presStyleCnt="0"/>
      <dgm:spPr/>
    </dgm:pt>
    <dgm:pt modelId="{64F290D5-B4A0-4289-AA93-9F59D5F5ED1E}" type="pres">
      <dgm:prSet presAssocID="{E766B850-3A13-4D54-888C-1F1F041B51B5}" presName="accentRepeatNode" presStyleLbl="solidFgAcc1" presStyleIdx="0" presStyleCnt="5" custScaleX="122105"/>
      <dgm:spPr>
        <a:ln w="38100">
          <a:solidFill>
            <a:srgbClr val="0070C0"/>
          </a:solidFill>
        </a:ln>
      </dgm:spPr>
    </dgm:pt>
    <dgm:pt modelId="{0C925224-A61D-4BF4-87E2-50AFC4138FD1}" type="pres">
      <dgm:prSet presAssocID="{D19B48FB-F4BE-45C9-860A-B60C4DEBC22E}" presName="text_2" presStyleLbl="node1" presStyleIdx="1" presStyleCnt="5">
        <dgm:presLayoutVars>
          <dgm:bulletEnabled val="1"/>
        </dgm:presLayoutVars>
      </dgm:prSet>
      <dgm:spPr/>
    </dgm:pt>
    <dgm:pt modelId="{EE34C3F7-5703-4818-B6F7-1C95288D2FE0}" type="pres">
      <dgm:prSet presAssocID="{D19B48FB-F4BE-45C9-860A-B60C4DEBC22E}" presName="accent_2" presStyleCnt="0"/>
      <dgm:spPr/>
    </dgm:pt>
    <dgm:pt modelId="{AFC4BF8B-0042-42A2-A478-E6680A4B4FAE}" type="pres">
      <dgm:prSet presAssocID="{D19B48FB-F4BE-45C9-860A-B60C4DEBC22E}" presName="accentRepeatNode" presStyleLbl="solidFgAcc1" presStyleIdx="1" presStyleCnt="5" custScaleX="132805"/>
      <dgm:spPr>
        <a:ln w="38100">
          <a:solidFill>
            <a:srgbClr val="0070C0"/>
          </a:solidFill>
        </a:ln>
      </dgm:spPr>
    </dgm:pt>
    <dgm:pt modelId="{B48168A7-0243-47FF-8E60-1834D5763A02}" type="pres">
      <dgm:prSet presAssocID="{AE6C2A28-CD25-457F-AA8E-7C5A44BFA908}" presName="text_3" presStyleLbl="node1" presStyleIdx="2" presStyleCnt="5">
        <dgm:presLayoutVars>
          <dgm:bulletEnabled val="1"/>
        </dgm:presLayoutVars>
      </dgm:prSet>
      <dgm:spPr/>
    </dgm:pt>
    <dgm:pt modelId="{56D4F5CB-7C1B-44AB-9ACB-CD37CD95FE6A}" type="pres">
      <dgm:prSet presAssocID="{AE6C2A28-CD25-457F-AA8E-7C5A44BFA908}" presName="accent_3" presStyleCnt="0"/>
      <dgm:spPr/>
    </dgm:pt>
    <dgm:pt modelId="{C633180E-8690-4869-B275-FA30011366EC}" type="pres">
      <dgm:prSet presAssocID="{AE6C2A28-CD25-457F-AA8E-7C5A44BFA908}" presName="accentRepeatNode" presStyleLbl="solidFgAcc1" presStyleIdx="2" presStyleCnt="5" custScaleX="150613"/>
      <dgm:spPr>
        <a:ln w="38100">
          <a:solidFill>
            <a:srgbClr val="0070C0"/>
          </a:solidFill>
        </a:ln>
      </dgm:spPr>
    </dgm:pt>
    <dgm:pt modelId="{FF5C0D0A-D8FC-477A-8FBC-85A059D1F617}" type="pres">
      <dgm:prSet presAssocID="{77C92C3B-6F2D-4E58-A93E-ABE5FE5F7502}" presName="text_4" presStyleLbl="node1" presStyleIdx="3" presStyleCnt="5">
        <dgm:presLayoutVars>
          <dgm:bulletEnabled val="1"/>
        </dgm:presLayoutVars>
      </dgm:prSet>
      <dgm:spPr/>
    </dgm:pt>
    <dgm:pt modelId="{1A8CC5DD-53F8-4EB5-9948-2DE72093EA69}" type="pres">
      <dgm:prSet presAssocID="{77C92C3B-6F2D-4E58-A93E-ABE5FE5F7502}" presName="accent_4" presStyleCnt="0"/>
      <dgm:spPr/>
    </dgm:pt>
    <dgm:pt modelId="{56A4C80C-6B35-4276-BA40-0D636A9476BB}" type="pres">
      <dgm:prSet presAssocID="{77C92C3B-6F2D-4E58-A93E-ABE5FE5F7502}" presName="accentRepeatNode" presStyleLbl="solidFgAcc1" presStyleIdx="3" presStyleCnt="5" custScaleX="140649"/>
      <dgm:spPr>
        <a:ln w="38100">
          <a:solidFill>
            <a:srgbClr val="0070C0"/>
          </a:solidFill>
        </a:ln>
      </dgm:spPr>
    </dgm:pt>
    <dgm:pt modelId="{BBAC16DB-7D20-44CA-B01B-90F1E8DF3D01}" type="pres">
      <dgm:prSet presAssocID="{096866A6-69DD-4773-B411-7E9E780D1305}" presName="text_5" presStyleLbl="node1" presStyleIdx="4" presStyleCnt="5">
        <dgm:presLayoutVars>
          <dgm:bulletEnabled val="1"/>
        </dgm:presLayoutVars>
      </dgm:prSet>
      <dgm:spPr/>
    </dgm:pt>
    <dgm:pt modelId="{5C74D299-D39E-4508-878A-68C84BE4705C}" type="pres">
      <dgm:prSet presAssocID="{096866A6-69DD-4773-B411-7E9E780D1305}" presName="accent_5" presStyleCnt="0"/>
      <dgm:spPr/>
    </dgm:pt>
    <dgm:pt modelId="{F565385E-8512-433E-B595-589710E17F23}" type="pres">
      <dgm:prSet presAssocID="{096866A6-69DD-4773-B411-7E9E780D1305}" presName="accentRepeatNode" presStyleLbl="solidFgAcc1" presStyleIdx="4" presStyleCnt="5" custScaleX="143409"/>
      <dgm:spPr>
        <a:ln w="38100">
          <a:solidFill>
            <a:srgbClr val="0070C0"/>
          </a:solidFill>
        </a:ln>
      </dgm:spPr>
    </dgm:pt>
  </dgm:ptLst>
  <dgm:cxnLst>
    <dgm:cxn modelId="{77DB8900-AD4D-43D5-A14D-5EACE95F24EE}" type="presOf" srcId="{77C92C3B-6F2D-4E58-A93E-ABE5FE5F7502}" destId="{FF5C0D0A-D8FC-477A-8FBC-85A059D1F617}" srcOrd="0" destOrd="0" presId="urn:microsoft.com/office/officeart/2008/layout/VerticalCurvedList"/>
    <dgm:cxn modelId="{C6121C06-A4D1-4211-876D-ED961D1BF816}" type="presOf" srcId="{216EB71F-8A33-47EA-9969-00E76F475B20}" destId="{5DFD5FE7-A92E-4035-BAA3-10BE0D73B89A}" srcOrd="0" destOrd="0" presId="urn:microsoft.com/office/officeart/2008/layout/VerticalCurvedList"/>
    <dgm:cxn modelId="{1AD1DA18-E470-4FE7-A167-067C2AA736A1}" srcId="{5B410E71-8F57-475E-B665-09A71977BA66}" destId="{AE6C2A28-CD25-457F-AA8E-7C5A44BFA908}" srcOrd="2" destOrd="0" parTransId="{514EB8A8-9C98-4FF2-B130-4FB8A5FA97BD}" sibTransId="{F44B7EEB-93E0-4EC4-AC99-B75193B3C95D}"/>
    <dgm:cxn modelId="{612D3566-29A0-4FCA-BB4E-C2666AB30340}" srcId="{5B410E71-8F57-475E-B665-09A71977BA66}" destId="{D19B48FB-F4BE-45C9-860A-B60C4DEBC22E}" srcOrd="1" destOrd="0" parTransId="{2439E023-AD76-4767-9B14-6FE036C36ED0}" sibTransId="{5C09DB43-AE7D-48D7-B884-2E5A12738EC1}"/>
    <dgm:cxn modelId="{7088744D-A4B1-42AC-9FB8-0C322B1B7B5E}" type="presOf" srcId="{E766B850-3A13-4D54-888C-1F1F041B51B5}" destId="{F0D07D7C-C023-4B03-B1B3-992603C223FA}" srcOrd="0" destOrd="0" presId="urn:microsoft.com/office/officeart/2008/layout/VerticalCurvedList"/>
    <dgm:cxn modelId="{39258453-768E-4924-8D50-F1E9688AAC01}" srcId="{5B410E71-8F57-475E-B665-09A71977BA66}" destId="{E766B850-3A13-4D54-888C-1F1F041B51B5}" srcOrd="0" destOrd="0" parTransId="{E0EF833B-1C6E-48CA-BC9A-203ED692B3A8}" sibTransId="{216EB71F-8A33-47EA-9969-00E76F475B20}"/>
    <dgm:cxn modelId="{E06CDC98-E7E3-49E6-B860-0291C0FC49B3}" type="presOf" srcId="{AE6C2A28-CD25-457F-AA8E-7C5A44BFA908}" destId="{B48168A7-0243-47FF-8E60-1834D5763A02}" srcOrd="0" destOrd="0" presId="urn:microsoft.com/office/officeart/2008/layout/VerticalCurvedList"/>
    <dgm:cxn modelId="{2B20B59B-DDF0-48D1-A2BB-513DD230171A}" srcId="{5B410E71-8F57-475E-B665-09A71977BA66}" destId="{77C92C3B-6F2D-4E58-A93E-ABE5FE5F7502}" srcOrd="3" destOrd="0" parTransId="{7D0ED86D-CBE5-4018-B52C-85D5B3118F4A}" sibTransId="{CA38FA8E-1EC4-437A-86FC-DBEAAE3E1459}"/>
    <dgm:cxn modelId="{4B4318D5-5165-4937-A827-80BFCE5AABE7}" type="presOf" srcId="{096866A6-69DD-4773-B411-7E9E780D1305}" destId="{BBAC16DB-7D20-44CA-B01B-90F1E8DF3D01}" srcOrd="0" destOrd="0" presId="urn:microsoft.com/office/officeart/2008/layout/VerticalCurvedList"/>
    <dgm:cxn modelId="{A6C7C9DF-B5AA-4DFB-96F4-503AB12B1258}" type="presOf" srcId="{D19B48FB-F4BE-45C9-860A-B60C4DEBC22E}" destId="{0C925224-A61D-4BF4-87E2-50AFC4138FD1}" srcOrd="0" destOrd="0" presId="urn:microsoft.com/office/officeart/2008/layout/VerticalCurvedList"/>
    <dgm:cxn modelId="{D78DFEE7-6891-4960-84A6-32506FAFE687}" srcId="{5B410E71-8F57-475E-B665-09A71977BA66}" destId="{096866A6-69DD-4773-B411-7E9E780D1305}" srcOrd="4" destOrd="0" parTransId="{B5AA16B0-A5FA-44F5-9152-F90F6A62E0D8}" sibTransId="{4F4025BD-1D59-4FBF-8F08-DE753DA750BA}"/>
    <dgm:cxn modelId="{7467B3FD-06A5-4376-BDCF-404A4DE50D99}" type="presOf" srcId="{5B410E71-8F57-475E-B665-09A71977BA66}" destId="{BDBEF768-7B0F-4DEE-80F3-B1537A6A3DF2}" srcOrd="0" destOrd="0" presId="urn:microsoft.com/office/officeart/2008/layout/VerticalCurvedList"/>
    <dgm:cxn modelId="{9E359C62-EB79-44CB-8401-D82F2C90B8C6}" type="presParOf" srcId="{BDBEF768-7B0F-4DEE-80F3-B1537A6A3DF2}" destId="{47BFE383-F8B8-41DF-8397-44D955A3486F}" srcOrd="0" destOrd="0" presId="urn:microsoft.com/office/officeart/2008/layout/VerticalCurvedList"/>
    <dgm:cxn modelId="{701C6D62-2ED0-4462-ABDD-1FF360F0D2BB}" type="presParOf" srcId="{47BFE383-F8B8-41DF-8397-44D955A3486F}" destId="{0B0F952F-8719-4008-9079-D47462DF0BD3}" srcOrd="0" destOrd="0" presId="urn:microsoft.com/office/officeart/2008/layout/VerticalCurvedList"/>
    <dgm:cxn modelId="{E1F246F7-36FE-4725-A8BA-8322D3D44566}" type="presParOf" srcId="{0B0F952F-8719-4008-9079-D47462DF0BD3}" destId="{9732B370-FD2E-410C-B78B-D7DC5EA97DAF}" srcOrd="0" destOrd="0" presId="urn:microsoft.com/office/officeart/2008/layout/VerticalCurvedList"/>
    <dgm:cxn modelId="{6F09FAE4-3BDB-43E7-97A7-3FB018722642}" type="presParOf" srcId="{0B0F952F-8719-4008-9079-D47462DF0BD3}" destId="{5DFD5FE7-A92E-4035-BAA3-10BE0D73B89A}" srcOrd="1" destOrd="0" presId="urn:microsoft.com/office/officeart/2008/layout/VerticalCurvedList"/>
    <dgm:cxn modelId="{D6A1DCFA-6DD0-49C8-B6D0-79D3F6BAE92E}" type="presParOf" srcId="{0B0F952F-8719-4008-9079-D47462DF0BD3}" destId="{088B7F50-000E-41B5-8AF6-18D3F0666E4B}" srcOrd="2" destOrd="0" presId="urn:microsoft.com/office/officeart/2008/layout/VerticalCurvedList"/>
    <dgm:cxn modelId="{F6477D59-84FB-4384-B7CC-D332EA3CDE1F}" type="presParOf" srcId="{0B0F952F-8719-4008-9079-D47462DF0BD3}" destId="{A518FFC5-9F47-4DF4-B4F1-3588C60D8456}" srcOrd="3" destOrd="0" presId="urn:microsoft.com/office/officeart/2008/layout/VerticalCurvedList"/>
    <dgm:cxn modelId="{4C6EC723-0193-4CFA-B23A-A13BA0634A04}" type="presParOf" srcId="{47BFE383-F8B8-41DF-8397-44D955A3486F}" destId="{F0D07D7C-C023-4B03-B1B3-992603C223FA}" srcOrd="1" destOrd="0" presId="urn:microsoft.com/office/officeart/2008/layout/VerticalCurvedList"/>
    <dgm:cxn modelId="{09BA5A7B-BB8D-4FA1-B517-16DFE3D28EAA}" type="presParOf" srcId="{47BFE383-F8B8-41DF-8397-44D955A3486F}" destId="{59D83DB2-D316-45B1-BF85-343336B6AA10}" srcOrd="2" destOrd="0" presId="urn:microsoft.com/office/officeart/2008/layout/VerticalCurvedList"/>
    <dgm:cxn modelId="{537AD04F-E0AE-4DEB-B6BA-5A42973474D0}" type="presParOf" srcId="{59D83DB2-D316-45B1-BF85-343336B6AA10}" destId="{64F290D5-B4A0-4289-AA93-9F59D5F5ED1E}" srcOrd="0" destOrd="0" presId="urn:microsoft.com/office/officeart/2008/layout/VerticalCurvedList"/>
    <dgm:cxn modelId="{040A885E-A8A0-402A-9BAD-5396D64F9141}" type="presParOf" srcId="{47BFE383-F8B8-41DF-8397-44D955A3486F}" destId="{0C925224-A61D-4BF4-87E2-50AFC4138FD1}" srcOrd="3" destOrd="0" presId="urn:microsoft.com/office/officeart/2008/layout/VerticalCurvedList"/>
    <dgm:cxn modelId="{4097542A-A68B-409D-8480-E88882C06A52}" type="presParOf" srcId="{47BFE383-F8B8-41DF-8397-44D955A3486F}" destId="{EE34C3F7-5703-4818-B6F7-1C95288D2FE0}" srcOrd="4" destOrd="0" presId="urn:microsoft.com/office/officeart/2008/layout/VerticalCurvedList"/>
    <dgm:cxn modelId="{3043B629-33A3-45B0-8C7C-4BB8C34B2EB1}" type="presParOf" srcId="{EE34C3F7-5703-4818-B6F7-1C95288D2FE0}" destId="{AFC4BF8B-0042-42A2-A478-E6680A4B4FAE}" srcOrd="0" destOrd="0" presId="urn:microsoft.com/office/officeart/2008/layout/VerticalCurvedList"/>
    <dgm:cxn modelId="{CC3D1118-B8A4-4474-AE34-FBD302F8D603}" type="presParOf" srcId="{47BFE383-F8B8-41DF-8397-44D955A3486F}" destId="{B48168A7-0243-47FF-8E60-1834D5763A02}" srcOrd="5" destOrd="0" presId="urn:microsoft.com/office/officeart/2008/layout/VerticalCurvedList"/>
    <dgm:cxn modelId="{79E0F5D8-BE2B-48FA-81BF-CBBD070A899E}" type="presParOf" srcId="{47BFE383-F8B8-41DF-8397-44D955A3486F}" destId="{56D4F5CB-7C1B-44AB-9ACB-CD37CD95FE6A}" srcOrd="6" destOrd="0" presId="urn:microsoft.com/office/officeart/2008/layout/VerticalCurvedList"/>
    <dgm:cxn modelId="{5C16124E-D3E6-4F56-9F80-FE03AE15FF23}" type="presParOf" srcId="{56D4F5CB-7C1B-44AB-9ACB-CD37CD95FE6A}" destId="{C633180E-8690-4869-B275-FA30011366EC}" srcOrd="0" destOrd="0" presId="urn:microsoft.com/office/officeart/2008/layout/VerticalCurvedList"/>
    <dgm:cxn modelId="{B5E7F9C2-8B1D-4ADB-BBC0-9DED22761662}" type="presParOf" srcId="{47BFE383-F8B8-41DF-8397-44D955A3486F}" destId="{FF5C0D0A-D8FC-477A-8FBC-85A059D1F617}" srcOrd="7" destOrd="0" presId="urn:microsoft.com/office/officeart/2008/layout/VerticalCurvedList"/>
    <dgm:cxn modelId="{8444C14C-B077-496B-9FCB-8B48C7421F95}" type="presParOf" srcId="{47BFE383-F8B8-41DF-8397-44D955A3486F}" destId="{1A8CC5DD-53F8-4EB5-9948-2DE72093EA69}" srcOrd="8" destOrd="0" presId="urn:microsoft.com/office/officeart/2008/layout/VerticalCurvedList"/>
    <dgm:cxn modelId="{FF41AD63-E1D3-4FC8-863F-8E701199734C}" type="presParOf" srcId="{1A8CC5DD-53F8-4EB5-9948-2DE72093EA69}" destId="{56A4C80C-6B35-4276-BA40-0D636A9476BB}" srcOrd="0" destOrd="0" presId="urn:microsoft.com/office/officeart/2008/layout/VerticalCurvedList"/>
    <dgm:cxn modelId="{A72AA507-B097-42D8-B1EB-FFBC1AC94F31}" type="presParOf" srcId="{47BFE383-F8B8-41DF-8397-44D955A3486F}" destId="{BBAC16DB-7D20-44CA-B01B-90F1E8DF3D01}" srcOrd="9" destOrd="0" presId="urn:microsoft.com/office/officeart/2008/layout/VerticalCurvedList"/>
    <dgm:cxn modelId="{9386C346-53AB-4D3A-9697-3AEB359CC530}" type="presParOf" srcId="{47BFE383-F8B8-41DF-8397-44D955A3486F}" destId="{5C74D299-D39E-4508-878A-68C84BE4705C}" srcOrd="10" destOrd="0" presId="urn:microsoft.com/office/officeart/2008/layout/VerticalCurvedList"/>
    <dgm:cxn modelId="{0F3DFEAF-9EEB-409D-A4FE-8FC052496CF7}" type="presParOf" srcId="{5C74D299-D39E-4508-878A-68C84BE4705C}" destId="{F565385E-8512-433E-B595-589710E17F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10E51-DB9C-45C9-BF7C-1B0ED6DB57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5061F7B-A0F9-4A2B-9EAA-5BA415A9AC6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>
              <a:latin typeface="Century Gothic" panose="020B0502020202020204" pitchFamily="34" charset="0"/>
            </a:rPr>
            <a:t>Integración de energías renovables</a:t>
          </a:r>
        </a:p>
      </dgm:t>
    </dgm:pt>
    <dgm:pt modelId="{12F9DC96-8177-47B2-ADFA-5F41DF696C87}" type="parTrans" cxnId="{96EF8D8B-F820-4F8E-BE3D-8BD82C86E322}">
      <dgm:prSet/>
      <dgm:spPr/>
      <dgm:t>
        <a:bodyPr/>
        <a:lstStyle/>
        <a:p>
          <a:endParaRPr lang="es-MX" sz="1500"/>
        </a:p>
      </dgm:t>
    </dgm:pt>
    <dgm:pt modelId="{9F764019-E5CB-46FB-AB41-79D731A5F479}" type="sibTrans" cxnId="{96EF8D8B-F820-4F8E-BE3D-8BD82C86E322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endParaRPr lang="es-MX" sz="1500"/>
        </a:p>
      </dgm:t>
    </dgm:pt>
    <dgm:pt modelId="{4238BFDE-15EB-4F22-9A52-12E9D100F72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>
              <a:latin typeface="Century Gothic" panose="020B0502020202020204" pitchFamily="34" charset="0"/>
            </a:rPr>
            <a:t>Redes Inteligentes</a:t>
          </a:r>
        </a:p>
      </dgm:t>
    </dgm:pt>
    <dgm:pt modelId="{3F58ABA8-99C5-43C8-9A49-4A5F91554B49}" type="parTrans" cxnId="{BA2A3393-5665-437F-99E6-54517761530E}">
      <dgm:prSet/>
      <dgm:spPr/>
      <dgm:t>
        <a:bodyPr/>
        <a:lstStyle/>
        <a:p>
          <a:endParaRPr lang="es-MX" sz="1500"/>
        </a:p>
      </dgm:t>
    </dgm:pt>
    <dgm:pt modelId="{3F1DC632-5293-42BC-8D59-25911A7B57DB}" type="sibTrans" cxnId="{BA2A3393-5665-437F-99E6-54517761530E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endParaRPr lang="es-MX" sz="1500"/>
        </a:p>
      </dgm:t>
    </dgm:pt>
    <dgm:pt modelId="{21E06421-0250-4677-9ECF-B1EAFFA11F4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 dirty="0">
              <a:latin typeface="Century Gothic" panose="020B0502020202020204" pitchFamily="34" charset="0"/>
            </a:rPr>
            <a:t>Cargas críticas operando en CA  y CD</a:t>
          </a:r>
        </a:p>
      </dgm:t>
    </dgm:pt>
    <dgm:pt modelId="{6CCBBF11-F4B0-4126-958F-E107CB3039D6}" type="parTrans" cxnId="{6BA11BA9-7FC7-44E1-909E-119976B1F86C}">
      <dgm:prSet/>
      <dgm:spPr/>
      <dgm:t>
        <a:bodyPr/>
        <a:lstStyle/>
        <a:p>
          <a:endParaRPr lang="es-MX" sz="1500"/>
        </a:p>
      </dgm:t>
    </dgm:pt>
    <dgm:pt modelId="{C2EE76CF-47F1-4548-9812-880E1BED729C}" type="sibTrans" cxnId="{6BA11BA9-7FC7-44E1-909E-119976B1F86C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endParaRPr lang="es-MX" sz="1500"/>
        </a:p>
      </dgm:t>
    </dgm:pt>
    <dgm:pt modelId="{260B0B01-D3A5-4240-82F6-B7ABB2083697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>
              <a:latin typeface="Century Gothic" panose="020B0502020202020204" pitchFamily="34" charset="0"/>
            </a:rPr>
            <a:t>Electrifica-</a:t>
          </a:r>
          <a:r>
            <a:rPr lang="es-MX" sz="1600" b="0" err="1">
              <a:latin typeface="Century Gothic" panose="020B0502020202020204" pitchFamily="34" charset="0"/>
            </a:rPr>
            <a:t>ción</a:t>
          </a:r>
          <a:r>
            <a:rPr lang="es-MX" sz="1600" b="0">
              <a:latin typeface="Century Gothic" panose="020B0502020202020204" pitchFamily="34" charset="0"/>
            </a:rPr>
            <a:t> del transporte</a:t>
          </a:r>
        </a:p>
      </dgm:t>
    </dgm:pt>
    <dgm:pt modelId="{5395566D-32B2-4BFB-AAE9-C93768F99BD1}" type="parTrans" cxnId="{2BF20AD2-7CCA-4B12-95E3-69F457BE24CE}">
      <dgm:prSet/>
      <dgm:spPr/>
      <dgm:t>
        <a:bodyPr/>
        <a:lstStyle/>
        <a:p>
          <a:endParaRPr lang="es-MX" sz="1500"/>
        </a:p>
      </dgm:t>
    </dgm:pt>
    <dgm:pt modelId="{6EE67CDD-6AD1-4B73-85A5-A2FD1481CBB5}" type="sibTrans" cxnId="{2BF20AD2-7CCA-4B12-95E3-69F457BE24CE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endParaRPr lang="es-MX" sz="1500"/>
        </a:p>
      </dgm:t>
    </dgm:pt>
    <dgm:pt modelId="{619B3804-96F4-4F39-980F-B124E313126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 dirty="0">
              <a:latin typeface="Century Gothic" panose="020B0502020202020204" pitchFamily="34" charset="0"/>
            </a:rPr>
            <a:t>Micro Redes y Generación Distribuida</a:t>
          </a:r>
        </a:p>
      </dgm:t>
    </dgm:pt>
    <dgm:pt modelId="{C775DEA9-17C3-4B22-99F6-21F383E591B2}" type="parTrans" cxnId="{01500335-FB46-4F83-9D03-1FC73BA8A83A}">
      <dgm:prSet/>
      <dgm:spPr/>
      <dgm:t>
        <a:bodyPr/>
        <a:lstStyle/>
        <a:p>
          <a:endParaRPr lang="es-MX"/>
        </a:p>
      </dgm:t>
    </dgm:pt>
    <dgm:pt modelId="{CE052B49-B232-4B40-96C6-B920740DAC58}" type="sibTrans" cxnId="{01500335-FB46-4F83-9D03-1FC73BA8A83A}">
      <dgm:prSet custT="1"/>
      <dgm:spPr>
        <a:noFill/>
        <a:ln w="57150">
          <a:solidFill>
            <a:srgbClr val="00B0F0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AC9E509-401B-4476-B64B-07B5468D1146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sz="1600" b="0">
              <a:latin typeface="Century Gothic" panose="020B0502020202020204" pitchFamily="34" charset="0"/>
            </a:rPr>
            <a:t>Eficiencia energética y gestión de demanda</a:t>
          </a:r>
        </a:p>
      </dgm:t>
    </dgm:pt>
    <dgm:pt modelId="{E4DC6EB2-7E6D-4A9D-A21C-60679C2021B2}" type="parTrans" cxnId="{EDD61D7E-B507-4A9B-A103-C77D6279114D}">
      <dgm:prSet/>
      <dgm:spPr/>
      <dgm:t>
        <a:bodyPr/>
        <a:lstStyle/>
        <a:p>
          <a:endParaRPr lang="es-MX"/>
        </a:p>
      </dgm:t>
    </dgm:pt>
    <dgm:pt modelId="{A715540B-12B9-4820-BCDE-FAC0649750A8}" type="sibTrans" cxnId="{EDD61D7E-B507-4A9B-A103-C77D6279114D}">
      <dgm:prSet/>
      <dgm:spPr/>
      <dgm:t>
        <a:bodyPr/>
        <a:lstStyle/>
        <a:p>
          <a:endParaRPr lang="es-MX"/>
        </a:p>
      </dgm:t>
    </dgm:pt>
    <dgm:pt modelId="{B388101E-43CB-4E67-ACBD-1922F8981FF8}" type="pres">
      <dgm:prSet presAssocID="{F4410E51-DB9C-45C9-BF7C-1B0ED6DB572B}" presName="Name0" presStyleCnt="0">
        <dgm:presLayoutVars>
          <dgm:dir/>
          <dgm:resizeHandles val="exact"/>
        </dgm:presLayoutVars>
      </dgm:prSet>
      <dgm:spPr/>
    </dgm:pt>
    <dgm:pt modelId="{9C8094DB-D357-42E0-A693-09B94A7991D0}" type="pres">
      <dgm:prSet presAssocID="{85061F7B-A0F9-4A2B-9EAA-5BA415A9AC6D}" presName="node" presStyleLbl="node1" presStyleIdx="0" presStyleCnt="6">
        <dgm:presLayoutVars>
          <dgm:bulletEnabled val="1"/>
        </dgm:presLayoutVars>
      </dgm:prSet>
      <dgm:spPr/>
    </dgm:pt>
    <dgm:pt modelId="{4E098456-BA53-4104-9890-C9ADDBED861C}" type="pres">
      <dgm:prSet presAssocID="{9F764019-E5CB-46FB-AB41-79D731A5F479}" presName="sibTrans" presStyleLbl="sibTrans2D1" presStyleIdx="0" presStyleCnt="5"/>
      <dgm:spPr/>
    </dgm:pt>
    <dgm:pt modelId="{BE9A93E8-49E1-4496-A4D9-083864F8B566}" type="pres">
      <dgm:prSet presAssocID="{9F764019-E5CB-46FB-AB41-79D731A5F479}" presName="connectorText" presStyleLbl="sibTrans2D1" presStyleIdx="0" presStyleCnt="5"/>
      <dgm:spPr/>
    </dgm:pt>
    <dgm:pt modelId="{61E84A61-2694-445C-B7B0-A43D4C514850}" type="pres">
      <dgm:prSet presAssocID="{21E06421-0250-4677-9ECF-B1EAFFA11F4A}" presName="node" presStyleLbl="node1" presStyleIdx="1" presStyleCnt="6">
        <dgm:presLayoutVars>
          <dgm:bulletEnabled val="1"/>
        </dgm:presLayoutVars>
      </dgm:prSet>
      <dgm:spPr/>
    </dgm:pt>
    <dgm:pt modelId="{37CE8F4F-0E2F-4541-816E-8715FA2966D8}" type="pres">
      <dgm:prSet presAssocID="{C2EE76CF-47F1-4548-9812-880E1BED729C}" presName="sibTrans" presStyleLbl="sibTrans2D1" presStyleIdx="1" presStyleCnt="5"/>
      <dgm:spPr/>
    </dgm:pt>
    <dgm:pt modelId="{3F919E15-D2A8-4E30-AAD6-69E06C13E045}" type="pres">
      <dgm:prSet presAssocID="{C2EE76CF-47F1-4548-9812-880E1BED729C}" presName="connectorText" presStyleLbl="sibTrans2D1" presStyleIdx="1" presStyleCnt="5"/>
      <dgm:spPr/>
    </dgm:pt>
    <dgm:pt modelId="{43D58915-6AE9-4F17-B935-1DB6348EAD50}" type="pres">
      <dgm:prSet presAssocID="{4238BFDE-15EB-4F22-9A52-12E9D100F725}" presName="node" presStyleLbl="node1" presStyleIdx="2" presStyleCnt="6" custLinFactNeighborX="0" custLinFactNeighborY="1331">
        <dgm:presLayoutVars>
          <dgm:bulletEnabled val="1"/>
        </dgm:presLayoutVars>
      </dgm:prSet>
      <dgm:spPr/>
    </dgm:pt>
    <dgm:pt modelId="{E3765966-11C0-461F-819C-5D572E8280FD}" type="pres">
      <dgm:prSet presAssocID="{3F1DC632-5293-42BC-8D59-25911A7B57DB}" presName="sibTrans" presStyleLbl="sibTrans2D1" presStyleIdx="2" presStyleCnt="5"/>
      <dgm:spPr/>
    </dgm:pt>
    <dgm:pt modelId="{2100246A-5195-4652-915C-F61DBA3E2D96}" type="pres">
      <dgm:prSet presAssocID="{3F1DC632-5293-42BC-8D59-25911A7B57DB}" presName="connectorText" presStyleLbl="sibTrans2D1" presStyleIdx="2" presStyleCnt="5"/>
      <dgm:spPr/>
    </dgm:pt>
    <dgm:pt modelId="{F6CB0A34-16ED-47AC-87E7-3ADDC60BEDE5}" type="pres">
      <dgm:prSet presAssocID="{260B0B01-D3A5-4240-82F6-B7ABB2083697}" presName="node" presStyleLbl="node1" presStyleIdx="3" presStyleCnt="6">
        <dgm:presLayoutVars>
          <dgm:bulletEnabled val="1"/>
        </dgm:presLayoutVars>
      </dgm:prSet>
      <dgm:spPr/>
    </dgm:pt>
    <dgm:pt modelId="{B740C7AB-AD69-4D0B-89EC-E4EEBB028EBA}" type="pres">
      <dgm:prSet presAssocID="{6EE67CDD-6AD1-4B73-85A5-A2FD1481CBB5}" presName="sibTrans" presStyleLbl="sibTrans2D1" presStyleIdx="3" presStyleCnt="5"/>
      <dgm:spPr/>
    </dgm:pt>
    <dgm:pt modelId="{7DAF8BAB-6F59-428B-BE0C-96AD87BC3F6D}" type="pres">
      <dgm:prSet presAssocID="{6EE67CDD-6AD1-4B73-85A5-A2FD1481CBB5}" presName="connectorText" presStyleLbl="sibTrans2D1" presStyleIdx="3" presStyleCnt="5"/>
      <dgm:spPr/>
    </dgm:pt>
    <dgm:pt modelId="{E20FEE5E-9F25-43EC-9B7F-D0D36EEAC3A4}" type="pres">
      <dgm:prSet presAssocID="{619B3804-96F4-4F39-980F-B124E3131262}" presName="node" presStyleLbl="node1" presStyleIdx="4" presStyleCnt="6">
        <dgm:presLayoutVars>
          <dgm:bulletEnabled val="1"/>
        </dgm:presLayoutVars>
      </dgm:prSet>
      <dgm:spPr/>
    </dgm:pt>
    <dgm:pt modelId="{530759F9-29B0-4FFE-A2EB-4E7A61AD6689}" type="pres">
      <dgm:prSet presAssocID="{CE052B49-B232-4B40-96C6-B920740DAC58}" presName="sibTrans" presStyleLbl="sibTrans2D1" presStyleIdx="4" presStyleCnt="5"/>
      <dgm:spPr>
        <a:xfrm>
          <a:off x="9528987" y="1102211"/>
          <a:ext cx="301338" cy="352509"/>
        </a:xfrm>
        <a:prstGeom prst="rightArrow">
          <a:avLst>
            <a:gd name="adj1" fmla="val 60000"/>
            <a:gd name="adj2" fmla="val 50000"/>
          </a:avLst>
        </a:prstGeom>
      </dgm:spPr>
    </dgm:pt>
    <dgm:pt modelId="{BF4E8E87-BAB0-483B-B2AA-41FDB9558B29}" type="pres">
      <dgm:prSet presAssocID="{CE052B49-B232-4B40-96C6-B920740DAC58}" presName="connectorText" presStyleLbl="sibTrans2D1" presStyleIdx="4" presStyleCnt="5"/>
      <dgm:spPr/>
    </dgm:pt>
    <dgm:pt modelId="{82C8E622-BC1D-423D-B610-446DB9431854}" type="pres">
      <dgm:prSet presAssocID="{CAC9E509-401B-4476-B64B-07B5468D1146}" presName="node" presStyleLbl="node1" presStyleIdx="5" presStyleCnt="6">
        <dgm:presLayoutVars>
          <dgm:bulletEnabled val="1"/>
        </dgm:presLayoutVars>
      </dgm:prSet>
      <dgm:spPr/>
    </dgm:pt>
  </dgm:ptLst>
  <dgm:cxnLst>
    <dgm:cxn modelId="{C1735704-6ACE-4033-90EE-D2EC3A5513B0}" type="presOf" srcId="{9F764019-E5CB-46FB-AB41-79D731A5F479}" destId="{BE9A93E8-49E1-4496-A4D9-083864F8B566}" srcOrd="1" destOrd="0" presId="urn:microsoft.com/office/officeart/2005/8/layout/process1"/>
    <dgm:cxn modelId="{D70B3406-3ED4-455E-8F77-019C391D185D}" type="presOf" srcId="{21E06421-0250-4677-9ECF-B1EAFFA11F4A}" destId="{61E84A61-2694-445C-B7B0-A43D4C514850}" srcOrd="0" destOrd="0" presId="urn:microsoft.com/office/officeart/2005/8/layout/process1"/>
    <dgm:cxn modelId="{E231B913-D8C8-4F25-A122-EC36605DC61E}" type="presOf" srcId="{260B0B01-D3A5-4240-82F6-B7ABB2083697}" destId="{F6CB0A34-16ED-47AC-87E7-3ADDC60BEDE5}" srcOrd="0" destOrd="0" presId="urn:microsoft.com/office/officeart/2005/8/layout/process1"/>
    <dgm:cxn modelId="{01500335-FB46-4F83-9D03-1FC73BA8A83A}" srcId="{F4410E51-DB9C-45C9-BF7C-1B0ED6DB572B}" destId="{619B3804-96F4-4F39-980F-B124E3131262}" srcOrd="4" destOrd="0" parTransId="{C775DEA9-17C3-4B22-99F6-21F383E591B2}" sibTransId="{CE052B49-B232-4B40-96C6-B920740DAC58}"/>
    <dgm:cxn modelId="{7386353B-9A75-4473-8775-AA151E16D0DC}" type="presOf" srcId="{F4410E51-DB9C-45C9-BF7C-1B0ED6DB572B}" destId="{B388101E-43CB-4E67-ACBD-1922F8981FF8}" srcOrd="0" destOrd="0" presId="urn:microsoft.com/office/officeart/2005/8/layout/process1"/>
    <dgm:cxn modelId="{CB113966-DBA1-44E6-B218-1915B728CBEC}" type="presOf" srcId="{9F764019-E5CB-46FB-AB41-79D731A5F479}" destId="{4E098456-BA53-4104-9890-C9ADDBED861C}" srcOrd="0" destOrd="0" presId="urn:microsoft.com/office/officeart/2005/8/layout/process1"/>
    <dgm:cxn modelId="{30E12870-1FFC-469F-A067-E6DABE4D2B89}" type="presOf" srcId="{CE052B49-B232-4B40-96C6-B920740DAC58}" destId="{BF4E8E87-BAB0-483B-B2AA-41FDB9558B29}" srcOrd="1" destOrd="0" presId="urn:microsoft.com/office/officeart/2005/8/layout/process1"/>
    <dgm:cxn modelId="{ED02C973-B374-4053-BF51-3F923A9E3858}" type="presOf" srcId="{85061F7B-A0F9-4A2B-9EAA-5BA415A9AC6D}" destId="{9C8094DB-D357-42E0-A693-09B94A7991D0}" srcOrd="0" destOrd="0" presId="urn:microsoft.com/office/officeart/2005/8/layout/process1"/>
    <dgm:cxn modelId="{EA6CD97D-E8D3-4204-9F7E-308990568B33}" type="presOf" srcId="{3F1DC632-5293-42BC-8D59-25911A7B57DB}" destId="{E3765966-11C0-461F-819C-5D572E8280FD}" srcOrd="0" destOrd="0" presId="urn:microsoft.com/office/officeart/2005/8/layout/process1"/>
    <dgm:cxn modelId="{EDD61D7E-B507-4A9B-A103-C77D6279114D}" srcId="{F4410E51-DB9C-45C9-BF7C-1B0ED6DB572B}" destId="{CAC9E509-401B-4476-B64B-07B5468D1146}" srcOrd="5" destOrd="0" parTransId="{E4DC6EB2-7E6D-4A9D-A21C-60679C2021B2}" sibTransId="{A715540B-12B9-4820-BCDE-FAC0649750A8}"/>
    <dgm:cxn modelId="{0D4FFE84-DBA3-4478-AC66-3FAAC36F3517}" type="presOf" srcId="{3F1DC632-5293-42BC-8D59-25911A7B57DB}" destId="{2100246A-5195-4652-915C-F61DBA3E2D96}" srcOrd="1" destOrd="0" presId="urn:microsoft.com/office/officeart/2005/8/layout/process1"/>
    <dgm:cxn modelId="{96EF8D8B-F820-4F8E-BE3D-8BD82C86E322}" srcId="{F4410E51-DB9C-45C9-BF7C-1B0ED6DB572B}" destId="{85061F7B-A0F9-4A2B-9EAA-5BA415A9AC6D}" srcOrd="0" destOrd="0" parTransId="{12F9DC96-8177-47B2-ADFA-5F41DF696C87}" sibTransId="{9F764019-E5CB-46FB-AB41-79D731A5F479}"/>
    <dgm:cxn modelId="{BA2A3393-5665-437F-99E6-54517761530E}" srcId="{F4410E51-DB9C-45C9-BF7C-1B0ED6DB572B}" destId="{4238BFDE-15EB-4F22-9A52-12E9D100F725}" srcOrd="2" destOrd="0" parTransId="{3F58ABA8-99C5-43C8-9A49-4A5F91554B49}" sibTransId="{3F1DC632-5293-42BC-8D59-25911A7B57DB}"/>
    <dgm:cxn modelId="{043BA29D-00ED-4962-BD85-9E59584768AF}" type="presOf" srcId="{C2EE76CF-47F1-4548-9812-880E1BED729C}" destId="{3F919E15-D2A8-4E30-AAD6-69E06C13E045}" srcOrd="1" destOrd="0" presId="urn:microsoft.com/office/officeart/2005/8/layout/process1"/>
    <dgm:cxn modelId="{B78C459E-2E2E-459E-A9EF-34A74D9E5A96}" type="presOf" srcId="{6EE67CDD-6AD1-4B73-85A5-A2FD1481CBB5}" destId="{7DAF8BAB-6F59-428B-BE0C-96AD87BC3F6D}" srcOrd="1" destOrd="0" presId="urn:microsoft.com/office/officeart/2005/8/layout/process1"/>
    <dgm:cxn modelId="{6BA11BA9-7FC7-44E1-909E-119976B1F86C}" srcId="{F4410E51-DB9C-45C9-BF7C-1B0ED6DB572B}" destId="{21E06421-0250-4677-9ECF-B1EAFFA11F4A}" srcOrd="1" destOrd="0" parTransId="{6CCBBF11-F4B0-4126-958F-E107CB3039D6}" sibTransId="{C2EE76CF-47F1-4548-9812-880E1BED729C}"/>
    <dgm:cxn modelId="{BAC50BB1-ABEB-4888-AF22-BAAD3CB0B019}" type="presOf" srcId="{CE052B49-B232-4B40-96C6-B920740DAC58}" destId="{530759F9-29B0-4FFE-A2EB-4E7A61AD6689}" srcOrd="0" destOrd="0" presId="urn:microsoft.com/office/officeart/2005/8/layout/process1"/>
    <dgm:cxn modelId="{BDB113BF-E21A-46BB-8085-26879B37BEE4}" type="presOf" srcId="{6EE67CDD-6AD1-4B73-85A5-A2FD1481CBB5}" destId="{B740C7AB-AD69-4D0B-89EC-E4EEBB028EBA}" srcOrd="0" destOrd="0" presId="urn:microsoft.com/office/officeart/2005/8/layout/process1"/>
    <dgm:cxn modelId="{398112C1-221C-4191-8613-E007F6A844E9}" type="presOf" srcId="{4238BFDE-15EB-4F22-9A52-12E9D100F725}" destId="{43D58915-6AE9-4F17-B935-1DB6348EAD50}" srcOrd="0" destOrd="0" presId="urn:microsoft.com/office/officeart/2005/8/layout/process1"/>
    <dgm:cxn modelId="{2BF20AD2-7CCA-4B12-95E3-69F457BE24CE}" srcId="{F4410E51-DB9C-45C9-BF7C-1B0ED6DB572B}" destId="{260B0B01-D3A5-4240-82F6-B7ABB2083697}" srcOrd="3" destOrd="0" parTransId="{5395566D-32B2-4BFB-AAE9-C93768F99BD1}" sibTransId="{6EE67CDD-6AD1-4B73-85A5-A2FD1481CBB5}"/>
    <dgm:cxn modelId="{3207A3D7-CFDC-4358-AF51-87BDF95DE078}" type="presOf" srcId="{C2EE76CF-47F1-4548-9812-880E1BED729C}" destId="{37CE8F4F-0E2F-4541-816E-8715FA2966D8}" srcOrd="0" destOrd="0" presId="urn:microsoft.com/office/officeart/2005/8/layout/process1"/>
    <dgm:cxn modelId="{47ED9CDB-C9FE-4A3F-9418-A7D37842ECC5}" type="presOf" srcId="{619B3804-96F4-4F39-980F-B124E3131262}" destId="{E20FEE5E-9F25-43EC-9B7F-D0D36EEAC3A4}" srcOrd="0" destOrd="0" presId="urn:microsoft.com/office/officeart/2005/8/layout/process1"/>
    <dgm:cxn modelId="{5A2056FE-7C85-4D03-9580-5CA834B2A792}" type="presOf" srcId="{CAC9E509-401B-4476-B64B-07B5468D1146}" destId="{82C8E622-BC1D-423D-B610-446DB9431854}" srcOrd="0" destOrd="0" presId="urn:microsoft.com/office/officeart/2005/8/layout/process1"/>
    <dgm:cxn modelId="{9A95B95A-B334-4C07-8A66-707063B72D42}" type="presParOf" srcId="{B388101E-43CB-4E67-ACBD-1922F8981FF8}" destId="{9C8094DB-D357-42E0-A693-09B94A7991D0}" srcOrd="0" destOrd="0" presId="urn:microsoft.com/office/officeart/2005/8/layout/process1"/>
    <dgm:cxn modelId="{147C9553-1557-401A-B87F-76C4E196AC62}" type="presParOf" srcId="{B388101E-43CB-4E67-ACBD-1922F8981FF8}" destId="{4E098456-BA53-4104-9890-C9ADDBED861C}" srcOrd="1" destOrd="0" presId="urn:microsoft.com/office/officeart/2005/8/layout/process1"/>
    <dgm:cxn modelId="{1F7FB63A-652F-4C99-9CA2-E29DD600BA8B}" type="presParOf" srcId="{4E098456-BA53-4104-9890-C9ADDBED861C}" destId="{BE9A93E8-49E1-4496-A4D9-083864F8B566}" srcOrd="0" destOrd="0" presId="urn:microsoft.com/office/officeart/2005/8/layout/process1"/>
    <dgm:cxn modelId="{E0D8CE17-A00C-461E-B56B-A43D3C26683B}" type="presParOf" srcId="{B388101E-43CB-4E67-ACBD-1922F8981FF8}" destId="{61E84A61-2694-445C-B7B0-A43D4C514850}" srcOrd="2" destOrd="0" presId="urn:microsoft.com/office/officeart/2005/8/layout/process1"/>
    <dgm:cxn modelId="{2C9FE7AD-2D02-4E89-A1D8-E4039B53EB7F}" type="presParOf" srcId="{B388101E-43CB-4E67-ACBD-1922F8981FF8}" destId="{37CE8F4F-0E2F-4541-816E-8715FA2966D8}" srcOrd="3" destOrd="0" presId="urn:microsoft.com/office/officeart/2005/8/layout/process1"/>
    <dgm:cxn modelId="{F72CD63A-C51D-456E-8954-E5CE9ECCBF7B}" type="presParOf" srcId="{37CE8F4F-0E2F-4541-816E-8715FA2966D8}" destId="{3F919E15-D2A8-4E30-AAD6-69E06C13E045}" srcOrd="0" destOrd="0" presId="urn:microsoft.com/office/officeart/2005/8/layout/process1"/>
    <dgm:cxn modelId="{5D143B48-AAAA-4302-88B1-8D33EE3B2F79}" type="presParOf" srcId="{B388101E-43CB-4E67-ACBD-1922F8981FF8}" destId="{43D58915-6AE9-4F17-B935-1DB6348EAD50}" srcOrd="4" destOrd="0" presId="urn:microsoft.com/office/officeart/2005/8/layout/process1"/>
    <dgm:cxn modelId="{51C147EF-9C8F-4F6A-9317-1FC4E65234A8}" type="presParOf" srcId="{B388101E-43CB-4E67-ACBD-1922F8981FF8}" destId="{E3765966-11C0-461F-819C-5D572E8280FD}" srcOrd="5" destOrd="0" presId="urn:microsoft.com/office/officeart/2005/8/layout/process1"/>
    <dgm:cxn modelId="{1D324D68-503B-45A5-952A-BCA791B34491}" type="presParOf" srcId="{E3765966-11C0-461F-819C-5D572E8280FD}" destId="{2100246A-5195-4652-915C-F61DBA3E2D96}" srcOrd="0" destOrd="0" presId="urn:microsoft.com/office/officeart/2005/8/layout/process1"/>
    <dgm:cxn modelId="{2E2F7FA5-F389-458B-9C2A-B1BE4CF0A2CF}" type="presParOf" srcId="{B388101E-43CB-4E67-ACBD-1922F8981FF8}" destId="{F6CB0A34-16ED-47AC-87E7-3ADDC60BEDE5}" srcOrd="6" destOrd="0" presId="urn:microsoft.com/office/officeart/2005/8/layout/process1"/>
    <dgm:cxn modelId="{C6B70C79-6C5B-496A-919D-4FDE4AA76A28}" type="presParOf" srcId="{B388101E-43CB-4E67-ACBD-1922F8981FF8}" destId="{B740C7AB-AD69-4D0B-89EC-E4EEBB028EBA}" srcOrd="7" destOrd="0" presId="urn:microsoft.com/office/officeart/2005/8/layout/process1"/>
    <dgm:cxn modelId="{1CEF9825-08B2-4B7E-B9B4-F121F9428A13}" type="presParOf" srcId="{B740C7AB-AD69-4D0B-89EC-E4EEBB028EBA}" destId="{7DAF8BAB-6F59-428B-BE0C-96AD87BC3F6D}" srcOrd="0" destOrd="0" presId="urn:microsoft.com/office/officeart/2005/8/layout/process1"/>
    <dgm:cxn modelId="{B02EBFBE-FBDC-4E09-AF89-B306829C1F70}" type="presParOf" srcId="{B388101E-43CB-4E67-ACBD-1922F8981FF8}" destId="{E20FEE5E-9F25-43EC-9B7F-D0D36EEAC3A4}" srcOrd="8" destOrd="0" presId="urn:microsoft.com/office/officeart/2005/8/layout/process1"/>
    <dgm:cxn modelId="{214F415C-926F-4695-8902-95445E4B9634}" type="presParOf" srcId="{B388101E-43CB-4E67-ACBD-1922F8981FF8}" destId="{530759F9-29B0-4FFE-A2EB-4E7A61AD6689}" srcOrd="9" destOrd="0" presId="urn:microsoft.com/office/officeart/2005/8/layout/process1"/>
    <dgm:cxn modelId="{1EAE227B-14BE-4D53-95EA-0F0D9F988B15}" type="presParOf" srcId="{530759F9-29B0-4FFE-A2EB-4E7A61AD6689}" destId="{BF4E8E87-BAB0-483B-B2AA-41FDB9558B29}" srcOrd="0" destOrd="0" presId="urn:microsoft.com/office/officeart/2005/8/layout/process1"/>
    <dgm:cxn modelId="{E50B656A-B49D-4E2E-822B-7700BC16CCC7}" type="presParOf" srcId="{B388101E-43CB-4E67-ACBD-1922F8981FF8}" destId="{82C8E622-BC1D-423D-B610-446DB943185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A9A0E-121C-4FC6-AA59-EFFFF56294CA}">
      <dsp:nvSpPr>
        <dsp:cNvPr id="0" name=""/>
        <dsp:cNvSpPr/>
      </dsp:nvSpPr>
      <dsp:spPr>
        <a:xfrm>
          <a:off x="2859380" y="1463"/>
          <a:ext cx="1633317" cy="1061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Baterías de Ion-Litio y Ion sodio</a:t>
          </a:r>
        </a:p>
      </dsp:txBody>
      <dsp:txXfrm>
        <a:off x="2911206" y="53289"/>
        <a:ext cx="1529665" cy="958004"/>
      </dsp:txXfrm>
    </dsp:sp>
    <dsp:sp modelId="{7C0016F9-86D4-4B69-B8A9-5F9F1769815A}">
      <dsp:nvSpPr>
        <dsp:cNvPr id="0" name=""/>
        <dsp:cNvSpPr/>
      </dsp:nvSpPr>
      <dsp:spPr>
        <a:xfrm>
          <a:off x="1556366" y="532291"/>
          <a:ext cx="4239346" cy="4239346"/>
        </a:xfrm>
        <a:custGeom>
          <a:avLst/>
          <a:gdLst/>
          <a:ahLst/>
          <a:cxnLst/>
          <a:rect l="0" t="0" r="0" b="0"/>
          <a:pathLst>
            <a:path>
              <a:moveTo>
                <a:pt x="2947534" y="168350"/>
              </a:moveTo>
              <a:arcTo wR="2119673" hR="2119673" stAng="17579364" swAng="19598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21CEE-F36B-40FC-8740-517391D5E700}">
      <dsp:nvSpPr>
        <dsp:cNvPr id="0" name=""/>
        <dsp:cNvSpPr/>
      </dsp:nvSpPr>
      <dsp:spPr>
        <a:xfrm>
          <a:off x="4875309" y="1466121"/>
          <a:ext cx="1633317" cy="1061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Baterías de Flujo-Redox</a:t>
          </a:r>
        </a:p>
      </dsp:txBody>
      <dsp:txXfrm>
        <a:off x="4927135" y="1517947"/>
        <a:ext cx="1529665" cy="958004"/>
      </dsp:txXfrm>
    </dsp:sp>
    <dsp:sp modelId="{707388EE-60AB-4822-9A4F-9AE01D9AEE44}">
      <dsp:nvSpPr>
        <dsp:cNvPr id="0" name=""/>
        <dsp:cNvSpPr/>
      </dsp:nvSpPr>
      <dsp:spPr>
        <a:xfrm>
          <a:off x="1556366" y="532291"/>
          <a:ext cx="4239346" cy="4239346"/>
        </a:xfrm>
        <a:custGeom>
          <a:avLst/>
          <a:gdLst/>
          <a:ahLst/>
          <a:cxnLst/>
          <a:rect l="0" t="0" r="0" b="0"/>
          <a:pathLst>
            <a:path>
              <a:moveTo>
                <a:pt x="4236456" y="2009028"/>
              </a:moveTo>
              <a:arcTo wR="2119673" hR="2119673" stAng="21420472" swAng="21950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81B84-A100-4D4F-A44B-496125B7194F}">
      <dsp:nvSpPr>
        <dsp:cNvPr id="0" name=""/>
        <dsp:cNvSpPr/>
      </dsp:nvSpPr>
      <dsp:spPr>
        <a:xfrm>
          <a:off x="3913925" y="3835987"/>
          <a:ext cx="2016053" cy="1061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Almacenamiento </a:t>
          </a:r>
          <a:r>
            <a:rPr lang="es-MX" sz="1800" b="1" kern="1200" dirty="0"/>
            <a:t>Hidroeléctrico</a:t>
          </a:r>
          <a:r>
            <a:rPr lang="es-MX" sz="1800" kern="1200" dirty="0"/>
            <a:t> por Bombeo</a:t>
          </a:r>
        </a:p>
      </dsp:txBody>
      <dsp:txXfrm>
        <a:off x="3965751" y="3887813"/>
        <a:ext cx="1912401" cy="958004"/>
      </dsp:txXfrm>
    </dsp:sp>
    <dsp:sp modelId="{FBBEB4EC-F511-4E22-992A-025A3299EF7D}">
      <dsp:nvSpPr>
        <dsp:cNvPr id="0" name=""/>
        <dsp:cNvSpPr/>
      </dsp:nvSpPr>
      <dsp:spPr>
        <a:xfrm>
          <a:off x="1556366" y="532291"/>
          <a:ext cx="4239346" cy="4239346"/>
        </a:xfrm>
        <a:custGeom>
          <a:avLst/>
          <a:gdLst/>
          <a:ahLst/>
          <a:cxnLst/>
          <a:rect l="0" t="0" r="0" b="0"/>
          <a:pathLst>
            <a:path>
              <a:moveTo>
                <a:pt x="2352126" y="4226561"/>
              </a:moveTo>
              <a:arcTo wR="2119673" hR="2119673" stAng="5022241" swAng="8712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EF4E2-29FE-401D-987D-3117B56B1EDC}">
      <dsp:nvSpPr>
        <dsp:cNvPr id="0" name=""/>
        <dsp:cNvSpPr/>
      </dsp:nvSpPr>
      <dsp:spPr>
        <a:xfrm>
          <a:off x="1492887" y="3835987"/>
          <a:ext cx="1874477" cy="1061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Celda </a:t>
          </a:r>
          <a:r>
            <a:rPr lang="es-MX" sz="1700" b="1" kern="1200" dirty="0"/>
            <a:t>electroquímica</a:t>
          </a:r>
          <a:r>
            <a:rPr lang="es-MX" sz="1700" kern="1200" dirty="0"/>
            <a:t> de metal-aire</a:t>
          </a:r>
        </a:p>
      </dsp:txBody>
      <dsp:txXfrm>
        <a:off x="1544713" y="3887813"/>
        <a:ext cx="1770825" cy="958004"/>
      </dsp:txXfrm>
    </dsp:sp>
    <dsp:sp modelId="{EDAC96CA-84AF-491C-8686-89AAB6B768A4}">
      <dsp:nvSpPr>
        <dsp:cNvPr id="0" name=""/>
        <dsp:cNvSpPr/>
      </dsp:nvSpPr>
      <dsp:spPr>
        <a:xfrm>
          <a:off x="1556366" y="532291"/>
          <a:ext cx="4239346" cy="4239346"/>
        </a:xfrm>
        <a:custGeom>
          <a:avLst/>
          <a:gdLst/>
          <a:ahLst/>
          <a:cxnLst/>
          <a:rect l="0" t="0" r="0" b="0"/>
          <a:pathLst>
            <a:path>
              <a:moveTo>
                <a:pt x="354265" y="3292852"/>
              </a:moveTo>
              <a:arcTo wR="2119673" hR="2119673" stAng="8783669" swAng="21085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CD798-FD63-4913-A885-C76C27E77948}">
      <dsp:nvSpPr>
        <dsp:cNvPr id="0" name=""/>
        <dsp:cNvSpPr/>
      </dsp:nvSpPr>
      <dsp:spPr>
        <a:xfrm>
          <a:off x="548408" y="1411844"/>
          <a:ext cx="2223402" cy="1170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/>
            <a:t>Supercondensadores</a:t>
          </a:r>
        </a:p>
      </dsp:txBody>
      <dsp:txXfrm>
        <a:off x="605533" y="1468969"/>
        <a:ext cx="2109152" cy="1055961"/>
      </dsp:txXfrm>
    </dsp:sp>
    <dsp:sp modelId="{984F1670-4591-470D-B81A-E3E854C599A0}">
      <dsp:nvSpPr>
        <dsp:cNvPr id="0" name=""/>
        <dsp:cNvSpPr/>
      </dsp:nvSpPr>
      <dsp:spPr>
        <a:xfrm>
          <a:off x="1556366" y="532291"/>
          <a:ext cx="4239346" cy="4239346"/>
        </a:xfrm>
        <a:custGeom>
          <a:avLst/>
          <a:gdLst/>
          <a:ahLst/>
          <a:cxnLst/>
          <a:rect l="0" t="0" r="0" b="0"/>
          <a:pathLst>
            <a:path>
              <a:moveTo>
                <a:pt x="407392" y="870229"/>
              </a:moveTo>
              <a:arcTo wR="2119673" hR="2119673" stAng="12967084" swAng="18545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D5FE7-A92E-4035-BAA3-10BE0D73B89A}">
      <dsp:nvSpPr>
        <dsp:cNvPr id="0" name=""/>
        <dsp:cNvSpPr/>
      </dsp:nvSpPr>
      <dsp:spPr>
        <a:xfrm>
          <a:off x="-5454800" y="-847043"/>
          <a:ext cx="6587362" cy="658736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07D7C-C023-4B03-B1B3-992603C223FA}">
      <dsp:nvSpPr>
        <dsp:cNvPr id="0" name=""/>
        <dsp:cNvSpPr/>
      </dsp:nvSpPr>
      <dsp:spPr>
        <a:xfrm>
          <a:off x="538931" y="305731"/>
          <a:ext cx="6261271" cy="611855"/>
        </a:xfrm>
        <a:prstGeom prst="rect">
          <a:avLst/>
        </a:prstGeom>
        <a:solidFill>
          <a:srgbClr val="5F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entury Gothic" panose="020B0502020202020204" pitchFamily="34" charset="0"/>
            </a:rPr>
            <a:t>Esquema de abasto aislado</a:t>
          </a:r>
        </a:p>
      </dsp:txBody>
      <dsp:txXfrm>
        <a:off x="538931" y="305731"/>
        <a:ext cx="6261271" cy="611855"/>
      </dsp:txXfrm>
    </dsp:sp>
    <dsp:sp modelId="{64F290D5-B4A0-4289-AA93-9F59D5F5ED1E}">
      <dsp:nvSpPr>
        <dsp:cNvPr id="0" name=""/>
        <dsp:cNvSpPr/>
      </dsp:nvSpPr>
      <dsp:spPr>
        <a:xfrm>
          <a:off x="71989" y="229249"/>
          <a:ext cx="933882" cy="764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25224-A61D-4BF4-87E2-50AFC4138FD1}">
      <dsp:nvSpPr>
        <dsp:cNvPr id="0" name=""/>
        <dsp:cNvSpPr/>
      </dsp:nvSpPr>
      <dsp:spPr>
        <a:xfrm>
          <a:off x="977368" y="1223221"/>
          <a:ext cx="5822834" cy="611855"/>
        </a:xfrm>
        <a:prstGeom prst="rect">
          <a:avLst/>
        </a:prstGeom>
        <a:solidFill>
          <a:srgbClr val="5F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entury Gothic" panose="020B0502020202020204" pitchFamily="34" charset="0"/>
            </a:rPr>
            <a:t> Central eléctrica</a:t>
          </a:r>
        </a:p>
      </dsp:txBody>
      <dsp:txXfrm>
        <a:off x="977368" y="1223221"/>
        <a:ext cx="5822834" cy="611855"/>
      </dsp:txXfrm>
    </dsp:sp>
    <dsp:sp modelId="{AFC4BF8B-0042-42A2-A478-E6680A4B4FAE}">
      <dsp:nvSpPr>
        <dsp:cNvPr id="0" name=""/>
        <dsp:cNvSpPr/>
      </dsp:nvSpPr>
      <dsp:spPr>
        <a:xfrm>
          <a:off x="469509" y="1146739"/>
          <a:ext cx="1015717" cy="764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68A7-0243-47FF-8E60-1834D5763A02}">
      <dsp:nvSpPr>
        <dsp:cNvPr id="0" name=""/>
        <dsp:cNvSpPr/>
      </dsp:nvSpPr>
      <dsp:spPr>
        <a:xfrm>
          <a:off x="1111933" y="2140710"/>
          <a:ext cx="5688268" cy="611855"/>
        </a:xfrm>
        <a:prstGeom prst="rect">
          <a:avLst/>
        </a:prstGeom>
        <a:solidFill>
          <a:srgbClr val="5F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entury Gothic" panose="020B0502020202020204" pitchFamily="34" charset="0"/>
            </a:rPr>
            <a:t> Centro de Carga</a:t>
          </a:r>
        </a:p>
      </dsp:txBody>
      <dsp:txXfrm>
        <a:off x="1111933" y="2140710"/>
        <a:ext cx="5688268" cy="611855"/>
      </dsp:txXfrm>
    </dsp:sp>
    <dsp:sp modelId="{C633180E-8690-4869-B275-FA30011366EC}">
      <dsp:nvSpPr>
        <dsp:cNvPr id="0" name=""/>
        <dsp:cNvSpPr/>
      </dsp:nvSpPr>
      <dsp:spPr>
        <a:xfrm>
          <a:off x="535975" y="2064228"/>
          <a:ext cx="1151916" cy="764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C0D0A-D8FC-477A-8FBC-85A059D1F617}">
      <dsp:nvSpPr>
        <dsp:cNvPr id="0" name=""/>
        <dsp:cNvSpPr/>
      </dsp:nvSpPr>
      <dsp:spPr>
        <a:xfrm>
          <a:off x="977368" y="3058199"/>
          <a:ext cx="5822834" cy="611855"/>
        </a:xfrm>
        <a:prstGeom prst="rect">
          <a:avLst/>
        </a:prstGeom>
        <a:solidFill>
          <a:srgbClr val="5F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entury Gothic" panose="020B0502020202020204" pitchFamily="34" charset="0"/>
            </a:rPr>
            <a:t> Generador Exento</a:t>
          </a:r>
        </a:p>
      </dsp:txBody>
      <dsp:txXfrm>
        <a:off x="977368" y="3058199"/>
        <a:ext cx="5822834" cy="611855"/>
      </dsp:txXfrm>
    </dsp:sp>
    <dsp:sp modelId="{56A4C80C-6B35-4276-BA40-0D636A9476BB}">
      <dsp:nvSpPr>
        <dsp:cNvPr id="0" name=""/>
        <dsp:cNvSpPr/>
      </dsp:nvSpPr>
      <dsp:spPr>
        <a:xfrm>
          <a:off x="439513" y="2981717"/>
          <a:ext cx="1075710" cy="764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C16DB-7D20-44CA-B01B-90F1E8DF3D01}">
      <dsp:nvSpPr>
        <dsp:cNvPr id="0" name=""/>
        <dsp:cNvSpPr/>
      </dsp:nvSpPr>
      <dsp:spPr>
        <a:xfrm>
          <a:off x="538931" y="3975688"/>
          <a:ext cx="6261271" cy="611855"/>
        </a:xfrm>
        <a:prstGeom prst="rect">
          <a:avLst/>
        </a:prstGeom>
        <a:solidFill>
          <a:srgbClr val="5F5F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6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entury Gothic" panose="020B0502020202020204" pitchFamily="34" charset="0"/>
            </a:rPr>
            <a:t> No asociado </a:t>
          </a:r>
        </a:p>
      </dsp:txBody>
      <dsp:txXfrm>
        <a:off x="538931" y="3975688"/>
        <a:ext cx="6261271" cy="611855"/>
      </dsp:txXfrm>
    </dsp:sp>
    <dsp:sp modelId="{F565385E-8512-433E-B595-589710E17F23}">
      <dsp:nvSpPr>
        <dsp:cNvPr id="0" name=""/>
        <dsp:cNvSpPr/>
      </dsp:nvSpPr>
      <dsp:spPr>
        <a:xfrm>
          <a:off x="-9478" y="3899206"/>
          <a:ext cx="1096819" cy="764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94DB-D357-42E0-A693-09B94A7991D0}">
      <dsp:nvSpPr>
        <dsp:cNvPr id="0" name=""/>
        <dsp:cNvSpPr/>
      </dsp:nvSpPr>
      <dsp:spPr>
        <a:xfrm>
          <a:off x="0" y="729647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Century Gothic" panose="020B0502020202020204" pitchFamily="34" charset="0"/>
            </a:rPr>
            <a:t>Integración de energías renovables</a:t>
          </a:r>
        </a:p>
      </dsp:txBody>
      <dsp:txXfrm>
        <a:off x="32149" y="761796"/>
        <a:ext cx="1363524" cy="1033340"/>
      </dsp:txXfrm>
    </dsp:sp>
    <dsp:sp modelId="{4E098456-BA53-4104-9890-C9ADDBED861C}">
      <dsp:nvSpPr>
        <dsp:cNvPr id="0" name=""/>
        <dsp:cNvSpPr/>
      </dsp:nvSpPr>
      <dsp:spPr>
        <a:xfrm>
          <a:off x="1570604" y="1101416"/>
          <a:ext cx="302698" cy="354099"/>
        </a:xfrm>
        <a:prstGeom prst="rightArrow">
          <a:avLst>
            <a:gd name="adj1" fmla="val 60000"/>
            <a:gd name="adj2" fmla="val 50000"/>
          </a:avLst>
        </a:prstGeom>
        <a:noFill/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1570604" y="1172236"/>
        <a:ext cx="211889" cy="212459"/>
      </dsp:txXfrm>
    </dsp:sp>
    <dsp:sp modelId="{61E84A61-2694-445C-B7B0-A43D4C514850}">
      <dsp:nvSpPr>
        <dsp:cNvPr id="0" name=""/>
        <dsp:cNvSpPr/>
      </dsp:nvSpPr>
      <dsp:spPr>
        <a:xfrm>
          <a:off x="1998951" y="729647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Century Gothic" panose="020B0502020202020204" pitchFamily="34" charset="0"/>
            </a:rPr>
            <a:t>Cargas críticas operando en CA  y CD</a:t>
          </a:r>
        </a:p>
      </dsp:txBody>
      <dsp:txXfrm>
        <a:off x="2031100" y="761796"/>
        <a:ext cx="1363524" cy="1033340"/>
      </dsp:txXfrm>
    </dsp:sp>
    <dsp:sp modelId="{37CE8F4F-0E2F-4541-816E-8715FA2966D8}">
      <dsp:nvSpPr>
        <dsp:cNvPr id="0" name=""/>
        <dsp:cNvSpPr/>
      </dsp:nvSpPr>
      <dsp:spPr>
        <a:xfrm rot="25125">
          <a:off x="3569551" y="1108783"/>
          <a:ext cx="302706" cy="354099"/>
        </a:xfrm>
        <a:prstGeom prst="rightArrow">
          <a:avLst>
            <a:gd name="adj1" fmla="val 60000"/>
            <a:gd name="adj2" fmla="val 50000"/>
          </a:avLst>
        </a:prstGeom>
        <a:noFill/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3569552" y="1179271"/>
        <a:ext cx="211894" cy="212459"/>
      </dsp:txXfrm>
    </dsp:sp>
    <dsp:sp modelId="{43D58915-6AE9-4F17-B935-1DB6348EAD50}">
      <dsp:nvSpPr>
        <dsp:cNvPr id="0" name=""/>
        <dsp:cNvSpPr/>
      </dsp:nvSpPr>
      <dsp:spPr>
        <a:xfrm>
          <a:off x="3997902" y="744256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Century Gothic" panose="020B0502020202020204" pitchFamily="34" charset="0"/>
            </a:rPr>
            <a:t>Redes Inteligentes</a:t>
          </a:r>
        </a:p>
      </dsp:txBody>
      <dsp:txXfrm>
        <a:off x="4030051" y="776405"/>
        <a:ext cx="1363524" cy="1033340"/>
      </dsp:txXfrm>
    </dsp:sp>
    <dsp:sp modelId="{E3765966-11C0-461F-819C-5D572E8280FD}">
      <dsp:nvSpPr>
        <dsp:cNvPr id="0" name=""/>
        <dsp:cNvSpPr/>
      </dsp:nvSpPr>
      <dsp:spPr>
        <a:xfrm rot="21574875">
          <a:off x="5568502" y="1108658"/>
          <a:ext cx="302706" cy="354099"/>
        </a:xfrm>
        <a:prstGeom prst="rightArrow">
          <a:avLst>
            <a:gd name="adj1" fmla="val 60000"/>
            <a:gd name="adj2" fmla="val 50000"/>
          </a:avLst>
        </a:prstGeom>
        <a:noFill/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5568503" y="1179810"/>
        <a:ext cx="211894" cy="212459"/>
      </dsp:txXfrm>
    </dsp:sp>
    <dsp:sp modelId="{F6CB0A34-16ED-47AC-87E7-3ADDC60BEDE5}">
      <dsp:nvSpPr>
        <dsp:cNvPr id="0" name=""/>
        <dsp:cNvSpPr/>
      </dsp:nvSpPr>
      <dsp:spPr>
        <a:xfrm>
          <a:off x="5996853" y="729647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Century Gothic" panose="020B0502020202020204" pitchFamily="34" charset="0"/>
            </a:rPr>
            <a:t>Electrifica-</a:t>
          </a:r>
          <a:r>
            <a:rPr lang="es-MX" sz="1600" b="0" kern="1200" err="1">
              <a:latin typeface="Century Gothic" panose="020B0502020202020204" pitchFamily="34" charset="0"/>
            </a:rPr>
            <a:t>ción</a:t>
          </a:r>
          <a:r>
            <a:rPr lang="es-MX" sz="1600" b="0" kern="1200">
              <a:latin typeface="Century Gothic" panose="020B0502020202020204" pitchFamily="34" charset="0"/>
            </a:rPr>
            <a:t> del transporte</a:t>
          </a:r>
        </a:p>
      </dsp:txBody>
      <dsp:txXfrm>
        <a:off x="6029002" y="761796"/>
        <a:ext cx="1363524" cy="1033340"/>
      </dsp:txXfrm>
    </dsp:sp>
    <dsp:sp modelId="{B740C7AB-AD69-4D0B-89EC-E4EEBB028EBA}">
      <dsp:nvSpPr>
        <dsp:cNvPr id="0" name=""/>
        <dsp:cNvSpPr/>
      </dsp:nvSpPr>
      <dsp:spPr>
        <a:xfrm>
          <a:off x="7567457" y="1101416"/>
          <a:ext cx="302698" cy="354099"/>
        </a:xfrm>
        <a:prstGeom prst="rightArrow">
          <a:avLst>
            <a:gd name="adj1" fmla="val 60000"/>
            <a:gd name="adj2" fmla="val 50000"/>
          </a:avLst>
        </a:prstGeom>
        <a:noFill/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7567457" y="1172236"/>
        <a:ext cx="211889" cy="212459"/>
      </dsp:txXfrm>
    </dsp:sp>
    <dsp:sp modelId="{E20FEE5E-9F25-43EC-9B7F-D0D36EEAC3A4}">
      <dsp:nvSpPr>
        <dsp:cNvPr id="0" name=""/>
        <dsp:cNvSpPr/>
      </dsp:nvSpPr>
      <dsp:spPr>
        <a:xfrm>
          <a:off x="7995804" y="729647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Century Gothic" panose="020B0502020202020204" pitchFamily="34" charset="0"/>
            </a:rPr>
            <a:t>Micro Redes y Generación Distribuida</a:t>
          </a:r>
        </a:p>
      </dsp:txBody>
      <dsp:txXfrm>
        <a:off x="8027953" y="761796"/>
        <a:ext cx="1363524" cy="1033340"/>
      </dsp:txXfrm>
    </dsp:sp>
    <dsp:sp modelId="{530759F9-29B0-4FFE-A2EB-4E7A61AD6689}">
      <dsp:nvSpPr>
        <dsp:cNvPr id="0" name=""/>
        <dsp:cNvSpPr/>
      </dsp:nvSpPr>
      <dsp:spPr>
        <a:xfrm>
          <a:off x="9566409" y="1101416"/>
          <a:ext cx="302698" cy="354099"/>
        </a:xfrm>
        <a:prstGeom prst="rightArrow">
          <a:avLst>
            <a:gd name="adj1" fmla="val 60000"/>
            <a:gd name="adj2" fmla="val 50000"/>
          </a:avLst>
        </a:prstGeom>
        <a:noFill/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566409" y="1172236"/>
        <a:ext cx="211889" cy="212459"/>
      </dsp:txXfrm>
    </dsp:sp>
    <dsp:sp modelId="{82C8E622-BC1D-423D-B610-446DB9431854}">
      <dsp:nvSpPr>
        <dsp:cNvPr id="0" name=""/>
        <dsp:cNvSpPr/>
      </dsp:nvSpPr>
      <dsp:spPr>
        <a:xfrm>
          <a:off x="9994755" y="729647"/>
          <a:ext cx="1427822" cy="109763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>
              <a:latin typeface="Century Gothic" panose="020B0502020202020204" pitchFamily="34" charset="0"/>
            </a:rPr>
            <a:t>Eficiencia energética y gestión de demanda</a:t>
          </a:r>
        </a:p>
      </dsp:txBody>
      <dsp:txXfrm>
        <a:off x="10026904" y="761796"/>
        <a:ext cx="1363524" cy="103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EB481-58B1-5683-D638-5B25A7BA3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361745-244B-244D-0462-7F4FB704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B3FF0-6B58-2F5A-71EF-D4A4F555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CF55E-2B61-21B9-70B6-E6C4F1C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0CE8C-41F4-3EC8-FD0E-388A085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854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2891-8180-440E-F925-941445DC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10498-0151-1DEE-683E-FA7D4159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E00C51-7ECC-2624-74EF-FE0966DC8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3D073E-FDC4-DDAD-C29C-F7F77C41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7922FD-7CC1-236D-4514-5A33F0FC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B94FD0-DF32-C2B6-B9B5-6D2E28E4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885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0DA9B-8BA6-7E00-26A9-2899BA58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761E62-1D67-AD78-C614-2C2204973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10F718-0789-AC46-352F-68950908A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13C76-984A-9394-DEA1-4594DB7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218CDA-D468-607D-B555-CEEE17EB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3FF0FD-73F5-2DC8-BF00-E31B833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79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0CEB6-48D6-232D-CFDE-82A5093E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70C6E-4456-9492-99A0-7A21D94BD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B1D21-C692-B630-EDA6-29716947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67E32-4E65-FB53-DA57-323CE342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96EBB-E422-334A-DFF6-5591B58C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569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4406DE-2784-F9A9-5CB8-A911605FF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43681-AE5A-32F9-EA73-C0EB16F25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CA7D9-0396-5312-C868-CB6A9C76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28F61-D2E5-F262-AFE6-76EBE14A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A872D-9051-9566-0E5B-BCCFC0F9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953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599A909E-B246-B4FE-32BE-CA4E0539D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EF33DD-E2E7-2085-C391-C6F2AE981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EFC4735-E441-73E0-ECC0-F0AE5E08C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466016E-E748-52DD-28FF-B35CED533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7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F8ED6-EE28-0121-D251-70953B4B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1DE71-4BAD-9179-5E74-73C6F256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7A99C-EF23-F236-DF5C-D9F1D773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333A6-BD73-53C7-764C-F97380DE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2D5E5-23B5-7640-4159-35021799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821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D3364-906B-51B5-7816-2970A3B7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F3EAB-0CD0-6C21-6720-17847AE4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BAE83-C459-7F89-4B92-40571D8C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3CE378-29AD-5A19-AF15-233CB087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8E8F9-8175-20E6-5D9F-4B73727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3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AAD563E9-7DD9-4948-D5AA-A59512B7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8"/>
          <a:stretch/>
        </p:blipFill>
        <p:spPr>
          <a:xfrm>
            <a:off x="0" y="-1"/>
            <a:ext cx="12192000" cy="69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8E866-A3FB-3420-8805-C9D8B3F3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33C5C-5657-E1C1-5FA2-1F0CC204D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905A22-19F0-82F5-B14E-F01781A1C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D2B1E8-4BEF-38AB-CC42-340CDC9F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AE373F-B250-F9C6-0C99-258E5D02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096F50-F907-1F82-5FCA-96951CC9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952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9594-4F53-A6A0-CAB2-AC1EC82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0440E-1140-9EC9-168D-E80701E0B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99453B-66ED-66FC-09D6-638D86CE8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8AB89-235E-869F-A8A0-4EB3D669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83F828-6442-EF26-C206-4222496D5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45571C-2C31-50FE-B0F1-39613CE7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A15091-95F2-C1C2-5B8F-BD73E0EA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B8D103-5A0F-7BFC-0DF6-CAF46FD2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66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8D998-8D8C-4315-18A3-39004C49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47A1DD-E4DA-BB13-AF19-1B5B5A07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D34F1-E157-C238-EADA-A4CA7A11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1D4DA-B179-4743-5EE0-4EAF1FDD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814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5A49E1-A015-542F-6736-24FB660C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1232D9-1B4F-277B-5C1A-E8570868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1827-CDC1-DC9A-A250-84551287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65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2891-8180-440E-F925-941445DC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10498-0151-1DEE-683E-FA7D4159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E00C51-7ECC-2624-74EF-FE0966DC8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3D073E-FDC4-DDAD-C29C-F7F77C41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7922FD-7CC1-236D-4514-5A33F0FC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B94FD0-DF32-C2B6-B9B5-6D2E28E4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6287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0DA9B-8BA6-7E00-26A9-2899BA58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761E62-1D67-AD78-C614-2C2204973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10F718-0789-AC46-352F-68950908A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13C76-984A-9394-DEA1-4594DB7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218CDA-D468-607D-B555-CEEE17EB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3FF0FD-73F5-2DC8-BF00-E31B833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501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0CEB6-48D6-232D-CFDE-82A5093E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70C6E-4456-9492-99A0-7A21D94BD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B1D21-C692-B630-EDA6-29716947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67E32-4E65-FB53-DA57-323CE342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96EBB-E422-334A-DFF6-5591B58C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842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4406DE-2784-F9A9-5CB8-A911605FF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43681-AE5A-32F9-EA73-C0EB16F25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CA7D9-0396-5312-C868-CB6A9C76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28F61-D2E5-F262-AFE6-76EBE14A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A872D-9051-9566-0E5B-BCCFC0F9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237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 descr="Patrón de fondo&#10;&#10;Descripción generada automáticamente">
            <a:extLst>
              <a:ext uri="{FF2B5EF4-FFF2-40B4-BE49-F238E27FC236}">
                <a16:creationId xmlns:a16="http://schemas.microsoft.com/office/drawing/2014/main" id="{AAD563E9-7DD9-4948-D5AA-A59512B7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8"/>
          <a:stretch/>
        </p:blipFill>
        <p:spPr>
          <a:xfrm>
            <a:off x="0" y="-1"/>
            <a:ext cx="12192000" cy="6904073"/>
          </a:xfrm>
          <a:prstGeom prst="rect">
            <a:avLst/>
          </a:prstGeom>
        </p:spPr>
      </p:pic>
      <p:pic>
        <p:nvPicPr>
          <p:cNvPr id="3" name="Imagen 2" descr="Imagen que contiene estrella, luz&#10;&#10;Descripción generada automáticamente">
            <a:extLst>
              <a:ext uri="{FF2B5EF4-FFF2-40B4-BE49-F238E27FC236}">
                <a16:creationId xmlns:a16="http://schemas.microsoft.com/office/drawing/2014/main" id="{14000444-67BB-9E02-D4FE-3E69E3ADC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4548" t="301" r="32576" b="-301"/>
          <a:stretch/>
        </p:blipFill>
        <p:spPr>
          <a:xfrm>
            <a:off x="-9" y="0"/>
            <a:ext cx="6096009" cy="69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F8ED6-EE28-0121-D251-70953B4B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1DE71-4BAD-9179-5E74-73C6F256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E7A99C-EF23-F236-DF5C-D9F1D773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333A6-BD73-53C7-764C-F97380DE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2D5E5-23B5-7640-4159-35021799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29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D3364-906B-51B5-7816-2970A3B7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F3EAB-0CD0-6C21-6720-17847AE4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BAE83-C459-7F89-4B92-40571D8C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3CE378-29AD-5A19-AF15-233CB087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8E8F9-8175-20E6-5D9F-4B737273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71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8E866-A3FB-3420-8805-C9D8B3F3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33C5C-5657-E1C1-5FA2-1F0CC204D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905A22-19F0-82F5-B14E-F01781A1C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D2B1E8-4BEF-38AB-CC42-340CDC9F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AE373F-B250-F9C6-0C99-258E5D02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096F50-F907-1F82-5FCA-96951CC9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882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9594-4F53-A6A0-CAB2-AC1EC82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0440E-1140-9EC9-168D-E80701E0B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99453B-66ED-66FC-09D6-638D86CE8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8AB89-235E-869F-A8A0-4EB3D669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83F828-6442-EF26-C206-4222496D5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45571C-2C31-50FE-B0F1-39613CE7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A15091-95F2-C1C2-5B8F-BD73E0EA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B8D103-5A0F-7BFC-0DF6-CAF46FD2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96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8D998-8D8C-4315-18A3-39004C49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47A1DD-E4DA-BB13-AF19-1B5B5A07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D34F1-E157-C238-EADA-A4CA7A11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1D4DA-B179-4743-5EE0-4EAF1FDD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23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5A49E1-A015-542F-6736-24FB660C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1232D9-1B4F-277B-5C1A-E8570868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1827-CDC1-DC9A-A250-84551287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8495B2-60B7-8EB6-318D-ABB5D7DA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E2541-15E7-A85C-3011-90FB4286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2745F7-3535-FEB2-D7FD-7EE249822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20AA-5856-D844-91C3-235857FC4FD6}" type="datetimeFigureOut">
              <a:rPr lang="es-ES_tradnl" smtClean="0"/>
              <a:t>02/06/2024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73C6A-9596-637D-E22E-04388B193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F72B1-4FB1-2B52-DB53-D7875BB7F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7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8495B2-60B7-8EB6-318D-ABB5D7DA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E2541-15E7-A85C-3011-90FB4286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2745F7-3535-FEB2-D7FD-7EE249822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20AA-5856-D844-91C3-235857FC4FD6}" type="datetimeFigureOut">
              <a:rPr lang="es-ES_tradnl" smtClean="0"/>
              <a:t>03/06/2024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73C6A-9596-637D-E22E-04388B193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F72B1-4FB1-2B52-DB53-D7875BB7F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966-91FD-EE47-83FB-8CAF8B9338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2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diagramData" Target="../diagrams/data3.xml"/><Relationship Id="rId10" Type="http://schemas.openxmlformats.org/officeDocument/2006/relationships/image" Target="../media/image27.svg"/><Relationship Id="rId19" Type="http://schemas.microsoft.com/office/2007/relationships/diagramDrawing" Target="../diagrams/drawing3.xml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A0A4D10-7735-9287-9BC9-09D09FC9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La década de las baterías de ion-litio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AF530-4DB7-AB22-72D6-AF49D8772DA0}"/>
              </a:ext>
            </a:extLst>
          </p:cNvPr>
          <p:cNvSpPr txBox="1"/>
          <p:nvPr/>
        </p:nvSpPr>
        <p:spPr>
          <a:xfrm>
            <a:off x="1600198" y="1305341"/>
            <a:ext cx="102271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almacenamiento de baterías en el sector energético ha crecido rápidamente, con una capacidad que alcanzó los 42 GW en 2023.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Las ventas de vehículos eléctricos (EV) aumentaron en un 40% en 2023, representando la mayoría del uso de baterías.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Necesidad de continuar reduciendo los costos y diversificar las cadenas de suministro, actualmente concentradas en pocos países.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Riesgos de dependencia de un número limitado de proveedores de minerales críticos.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6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47DF0A83-B472-D7A6-FC04-0F7AF57EB2D7}"/>
              </a:ext>
            </a:extLst>
          </p:cNvPr>
          <p:cNvGrpSpPr/>
          <p:nvPr/>
        </p:nvGrpSpPr>
        <p:grpSpPr>
          <a:xfrm>
            <a:off x="185274" y="1100925"/>
            <a:ext cx="10673297" cy="4761546"/>
            <a:chOff x="2224088" y="2841443"/>
            <a:chExt cx="7743825" cy="3454657"/>
          </a:xfrm>
        </p:grpSpPr>
        <p:pic>
          <p:nvPicPr>
            <p:cNvPr id="7" name="Imagen 6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202E0EF8-B8E3-244D-EE52-A9E0078B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088" y="2841443"/>
              <a:ext cx="7743825" cy="3454657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2ADFF7D-F1F1-0BCB-C51B-4600B1F43106}"/>
                </a:ext>
              </a:extLst>
            </p:cNvPr>
            <p:cNvSpPr/>
            <p:nvPr/>
          </p:nvSpPr>
          <p:spPr>
            <a:xfrm>
              <a:off x="4714875" y="5429250"/>
              <a:ext cx="39052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771969" y="3041226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9B03B-BFD5-4910-0942-AA9E6FF98849}"/>
              </a:ext>
            </a:extLst>
          </p:cNvPr>
          <p:cNvSpPr txBox="1"/>
          <p:nvPr/>
        </p:nvSpPr>
        <p:spPr>
          <a:xfrm>
            <a:off x="4292507" y="2237137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Transmisión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435F6-63B4-F45D-9464-D06A1247278D}"/>
              </a:ext>
            </a:extLst>
          </p:cNvPr>
          <p:cNvSpPr txBox="1"/>
          <p:nvPr/>
        </p:nvSpPr>
        <p:spPr>
          <a:xfrm>
            <a:off x="7764219" y="1444390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Distribución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560A7-AAA8-E087-38D2-200C09577AF2}"/>
              </a:ext>
            </a:extLst>
          </p:cNvPr>
          <p:cNvSpPr txBox="1"/>
          <p:nvPr/>
        </p:nvSpPr>
        <p:spPr>
          <a:xfrm>
            <a:off x="4292506" y="4832368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Usuario de alta tensión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A867E2-F057-BC1B-B31A-48752B0CF587}"/>
              </a:ext>
            </a:extLst>
          </p:cNvPr>
          <p:cNvSpPr txBox="1"/>
          <p:nvPr/>
        </p:nvSpPr>
        <p:spPr>
          <a:xfrm>
            <a:off x="10418567" y="2439782"/>
            <a:ext cx="166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Usuarios de media tensión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A96281-B597-30BE-B7BD-BE783E6978FE}"/>
              </a:ext>
            </a:extLst>
          </p:cNvPr>
          <p:cNvSpPr txBox="1"/>
          <p:nvPr/>
        </p:nvSpPr>
        <p:spPr>
          <a:xfrm>
            <a:off x="10430924" y="4667694"/>
            <a:ext cx="16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Usuarios básicos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969C2E0-FF05-DD6C-113C-E760DC8921ED}"/>
              </a:ext>
            </a:extLst>
          </p:cNvPr>
          <p:cNvSpPr/>
          <p:nvPr/>
        </p:nvSpPr>
        <p:spPr>
          <a:xfrm>
            <a:off x="605281" y="3059204"/>
            <a:ext cx="333375" cy="33337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A1510D7-F63C-8D12-7AE5-43935A68C56F}"/>
              </a:ext>
            </a:extLst>
          </p:cNvPr>
          <p:cNvSpPr/>
          <p:nvPr/>
        </p:nvSpPr>
        <p:spPr>
          <a:xfrm>
            <a:off x="4125818" y="2255116"/>
            <a:ext cx="333375" cy="3333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C27D44C-0D6D-EF0F-61FA-D1F191516954}"/>
              </a:ext>
            </a:extLst>
          </p:cNvPr>
          <p:cNvSpPr/>
          <p:nvPr/>
        </p:nvSpPr>
        <p:spPr>
          <a:xfrm>
            <a:off x="7597531" y="1462369"/>
            <a:ext cx="333375" cy="333375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60A84F-C452-C56C-8E7A-18AD9F494F6E}"/>
              </a:ext>
            </a:extLst>
          </p:cNvPr>
          <p:cNvSpPr txBox="1"/>
          <p:nvPr/>
        </p:nvSpPr>
        <p:spPr>
          <a:xfrm>
            <a:off x="9698639" y="5633143"/>
            <a:ext cx="143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Consumo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0212628-C18F-1B03-5CB9-C071B4564069}"/>
              </a:ext>
            </a:extLst>
          </p:cNvPr>
          <p:cNvSpPr/>
          <p:nvPr/>
        </p:nvSpPr>
        <p:spPr>
          <a:xfrm>
            <a:off x="9219068" y="5651122"/>
            <a:ext cx="333375" cy="333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81414-84C8-35C2-839F-293D0A1BCD9D}"/>
              </a:ext>
            </a:extLst>
          </p:cNvPr>
          <p:cNvSpPr txBox="1">
            <a:spLocks/>
          </p:cNvSpPr>
          <p:nvPr/>
        </p:nvSpPr>
        <p:spPr>
          <a:xfrm>
            <a:off x="2393483" y="247937"/>
            <a:ext cx="9553677" cy="7192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Aplicaciones en todos los procesos incluidos en los sistemas eléctricos de potencia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5806045-10B5-F530-E5FC-C6687864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784" y="4693574"/>
            <a:ext cx="1102868" cy="89346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EE76AE6-8135-2552-28F4-0D220199E0D3}"/>
              </a:ext>
            </a:extLst>
          </p:cNvPr>
          <p:cNvSpPr txBox="1"/>
          <p:nvPr/>
        </p:nvSpPr>
        <p:spPr>
          <a:xfrm>
            <a:off x="6676021" y="5577584"/>
            <a:ext cx="217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Usuarios fuera de la red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3AB43C1-4924-A85B-BF89-CDF473CF88EF}"/>
              </a:ext>
            </a:extLst>
          </p:cNvPr>
          <p:cNvSpPr txBox="1"/>
          <p:nvPr/>
        </p:nvSpPr>
        <p:spPr>
          <a:xfrm>
            <a:off x="4470311" y="1139203"/>
            <a:ext cx="18383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Enfrente del medidor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502CE60-B16D-2856-41AA-B42107B803E9}"/>
              </a:ext>
            </a:extLst>
          </p:cNvPr>
          <p:cNvSpPr txBox="1"/>
          <p:nvPr/>
        </p:nvSpPr>
        <p:spPr>
          <a:xfrm>
            <a:off x="10262265" y="825844"/>
            <a:ext cx="18383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Detrás del medidor</a:t>
            </a:r>
          </a:p>
        </p:txBody>
      </p:sp>
    </p:spTree>
    <p:extLst>
      <p:ext uri="{BB962C8B-B14F-4D97-AF65-F5344CB8AC3E}">
        <p14:creationId xmlns:p14="http://schemas.microsoft.com/office/powerpoint/2010/main" val="267858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5125230" y="507920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Generación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969C2E0-FF05-DD6C-113C-E760DC8921ED}"/>
              </a:ext>
            </a:extLst>
          </p:cNvPr>
          <p:cNvSpPr/>
          <p:nvPr/>
        </p:nvSpPr>
        <p:spPr>
          <a:xfrm>
            <a:off x="4407108" y="443143"/>
            <a:ext cx="718122" cy="61877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D9B6DD-EB3D-19C1-2D8D-881FAC26CC5E}"/>
              </a:ext>
            </a:extLst>
          </p:cNvPr>
          <p:cNvSpPr txBox="1"/>
          <p:nvPr/>
        </p:nvSpPr>
        <p:spPr>
          <a:xfrm>
            <a:off x="1012460" y="1829997"/>
            <a:ext cx="10167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Apoyo para el arranque en negro ante eventuales disturbios en plantas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despachables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Integración de generación vía energías renovables=transición de matriz energética.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Utilización en picos de demanda.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Flexibilidad y optimización de corto plazo ante pronósticos fallidos.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Como estrategia en el mercado de potencia.</a:t>
            </a:r>
          </a:p>
          <a:p>
            <a:pPr algn="just">
              <a:spcAft>
                <a:spcPts val="1200"/>
              </a:spcAft>
            </a:pP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3488802" y="515726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Transmisión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969C2E0-FF05-DD6C-113C-E760DC8921ED}"/>
              </a:ext>
            </a:extLst>
          </p:cNvPr>
          <p:cNvSpPr/>
          <p:nvPr/>
        </p:nvSpPr>
        <p:spPr>
          <a:xfrm>
            <a:off x="2770680" y="450949"/>
            <a:ext cx="718122" cy="61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D9B6DD-EB3D-19C1-2D8D-881FAC26CC5E}"/>
              </a:ext>
            </a:extLst>
          </p:cNvPr>
          <p:cNvSpPr txBox="1"/>
          <p:nvPr/>
        </p:nvSpPr>
        <p:spPr>
          <a:xfrm>
            <a:off x="1012460" y="1829997"/>
            <a:ext cx="101670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Regulación de la frecuencia.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Apoyo a caídas de voltaje.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Demanda de inercia y potencia de corto circuito (protecciones)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Gestión de la congestión de líneas de transmisión.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Variable a tomar en cuenta en la planeación de los proyectos de modernización de redes eléctricas.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Crecimiento de la red vs flexibilidad de la red (Smart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grid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4D8846-4E79-C174-D41E-4D8270668E44}"/>
              </a:ext>
            </a:extLst>
          </p:cNvPr>
          <p:cNvSpPr txBox="1"/>
          <p:nvPr/>
        </p:nvSpPr>
        <p:spPr>
          <a:xfrm>
            <a:off x="7680818" y="511823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</a:t>
            </a:r>
            <a:r>
              <a:rPr lang="es-MX" sz="3000" b="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ibución</a:t>
            </a: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B7FB0B0-A27B-3B03-C61B-656C75401AA1}"/>
              </a:ext>
            </a:extLst>
          </p:cNvPr>
          <p:cNvSpPr/>
          <p:nvPr/>
        </p:nvSpPr>
        <p:spPr>
          <a:xfrm>
            <a:off x="6962696" y="447046"/>
            <a:ext cx="718122" cy="61877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4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5125230" y="507920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Consumo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969C2E0-FF05-DD6C-113C-E760DC8921ED}"/>
              </a:ext>
            </a:extLst>
          </p:cNvPr>
          <p:cNvSpPr/>
          <p:nvPr/>
        </p:nvSpPr>
        <p:spPr>
          <a:xfrm>
            <a:off x="4407108" y="443143"/>
            <a:ext cx="718122" cy="6187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D9B6DD-EB3D-19C1-2D8D-881FAC26CC5E}"/>
              </a:ext>
            </a:extLst>
          </p:cNvPr>
          <p:cNvSpPr txBox="1"/>
          <p:nvPr/>
        </p:nvSpPr>
        <p:spPr>
          <a:xfrm>
            <a:off x="534649" y="1500214"/>
            <a:ext cx="108828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Respaldo servicios públicos críticos: hospitales, seguridad, etc.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Respaldo a procesos críticos en la industria: tiempos de arranque extendidos, o interrupciones costosas.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Garantizar suministro de energía a servicios críticos (Data centers)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Complemento a esquemas de generación distribuida. (incremento de límite 0.5 MW).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Gestión de la calidad de la energía desde lado de la demanda.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Electrificación rural.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Polos de desarrollo sustentables ??? Parques industriales con </a:t>
            </a:r>
            <a:r>
              <a:rPr lang="es-E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minired</a:t>
            </a: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???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es-MX" sz="2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5125230" y="352707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Consumo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969C2E0-FF05-DD6C-113C-E760DC8921ED}"/>
              </a:ext>
            </a:extLst>
          </p:cNvPr>
          <p:cNvSpPr/>
          <p:nvPr/>
        </p:nvSpPr>
        <p:spPr>
          <a:xfrm>
            <a:off x="4407108" y="320319"/>
            <a:ext cx="718122" cy="6187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D9B6DD-EB3D-19C1-2D8D-881FAC26CC5E}"/>
              </a:ext>
            </a:extLst>
          </p:cNvPr>
          <p:cNvSpPr txBox="1"/>
          <p:nvPr/>
        </p:nvSpPr>
        <p:spPr>
          <a:xfrm>
            <a:off x="2793167" y="1114714"/>
            <a:ext cx="322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Virtual Power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difference between virtual power plant and traditional power plant, what is a vpp, virtual power plant explained">
            <a:extLst>
              <a:ext uri="{FF2B5EF4-FFF2-40B4-BE49-F238E27FC236}">
                <a16:creationId xmlns:a16="http://schemas.microsoft.com/office/drawing/2014/main" id="{E7BB2CAA-3C89-C67C-D649-EEC60B1C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2" y="1576937"/>
            <a:ext cx="5642548" cy="4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E5EF4F-861F-030F-6057-665CA2FD5308}"/>
              </a:ext>
            </a:extLst>
          </p:cNvPr>
          <p:cNvSpPr txBox="1"/>
          <p:nvPr/>
        </p:nvSpPr>
        <p:spPr>
          <a:xfrm>
            <a:off x="208886" y="5685737"/>
            <a:ext cx="6491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100" b="1" dirty="0">
                <a:latin typeface="Century Gothic" panose="020B0502020202020204" pitchFamily="34" charset="0"/>
              </a:rPr>
              <a:t>Fuente:</a:t>
            </a:r>
            <a:r>
              <a:rPr lang="en-US" sz="1100" b="1" dirty="0">
                <a:latin typeface="Century Gothic" panose="020B0502020202020204" pitchFamily="34" charset="0"/>
              </a:rPr>
              <a:t>https://www.mcecleanenergy.org/mce-news/what-is-a-virtual-power-plant/ (2024)</a:t>
            </a:r>
            <a:r>
              <a:rPr lang="es-MX" sz="11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F13148-5ED5-17E1-D8E8-EFF812018F31}"/>
              </a:ext>
            </a:extLst>
          </p:cNvPr>
          <p:cNvSpPr txBox="1"/>
          <p:nvPr/>
        </p:nvSpPr>
        <p:spPr>
          <a:xfrm>
            <a:off x="7380156" y="1192077"/>
            <a:ext cx="44633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Recursos distribuidos operando de forma controlada y coordinada.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Reducción de interrupciones.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Reducción de costos de transmisión.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Aprovechar de forma óptima la disponibilidad de energías renovables.</a:t>
            </a:r>
            <a:endParaRPr lang="es-MX" sz="20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3BED3-9870-ACE1-C809-F825D66EC97D}"/>
              </a:ext>
            </a:extLst>
          </p:cNvPr>
          <p:cNvSpPr txBox="1"/>
          <p:nvPr/>
        </p:nvSpPr>
        <p:spPr>
          <a:xfrm>
            <a:off x="1607975" y="171037"/>
            <a:ext cx="964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Sistemas de almacenamiento una solución multifunción para el crecimiento de la demanda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47FAED-E77A-70D4-E1E0-6431AF73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318" y="1132839"/>
            <a:ext cx="7264438" cy="50419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9D6B07-E5A1-3DC8-5713-CCF7E4D62A8F}"/>
              </a:ext>
            </a:extLst>
          </p:cNvPr>
          <p:cNvSpPr txBox="1"/>
          <p:nvPr/>
        </p:nvSpPr>
        <p:spPr>
          <a:xfrm>
            <a:off x="1293820" y="6043977"/>
            <a:ext cx="6491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100" b="1" dirty="0">
                <a:latin typeface="Century Gothic" panose="020B0502020202020204" pitchFamily="34" charset="0"/>
              </a:rPr>
              <a:t>Fuente:</a:t>
            </a:r>
            <a:r>
              <a:rPr lang="en-US" sz="1100" b="1" dirty="0">
                <a:latin typeface="Century Gothic" panose="020B0502020202020204" pitchFamily="34" charset="0"/>
              </a:rPr>
              <a:t> PRODESEN (2024)</a:t>
            </a:r>
            <a:r>
              <a:rPr lang="es-MX" sz="11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928E4A-7992-B8B2-BDDD-D69A094797A0}"/>
              </a:ext>
            </a:extLst>
          </p:cNvPr>
          <p:cNvSpPr txBox="1"/>
          <p:nvPr/>
        </p:nvSpPr>
        <p:spPr>
          <a:xfrm>
            <a:off x="1293820" y="1945234"/>
            <a:ext cx="272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Demanda máxima 30% superior en diez años 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AED4A496-62B1-57AC-C12B-0538058ECE1A}"/>
              </a:ext>
            </a:extLst>
          </p:cNvPr>
          <p:cNvSpPr/>
          <p:nvPr/>
        </p:nvSpPr>
        <p:spPr>
          <a:xfrm>
            <a:off x="2380215" y="2933662"/>
            <a:ext cx="553453" cy="9233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5E7786-C192-E95E-3AE0-31D9BDBB9E3C}"/>
              </a:ext>
            </a:extLst>
          </p:cNvPr>
          <p:cNvSpPr txBox="1"/>
          <p:nvPr/>
        </p:nvSpPr>
        <p:spPr>
          <a:xfrm>
            <a:off x="1293820" y="3953138"/>
            <a:ext cx="272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el escenario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56595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5029331" y="299374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Regulación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D9B6DD-EB3D-19C1-2D8D-881FAC26CC5E}"/>
              </a:ext>
            </a:extLst>
          </p:cNvPr>
          <p:cNvSpPr txBox="1"/>
          <p:nvPr/>
        </p:nvSpPr>
        <p:spPr>
          <a:xfrm>
            <a:off x="2138860" y="853372"/>
            <a:ext cx="9812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200" b="1" dirty="0">
                <a:latin typeface="Century Gothic" panose="020B0502020202020204" pitchFamily="34" charset="0"/>
              </a:rPr>
              <a:t>DACG Integración de sistemas de almacenamiento de energía al SEN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8204E9-0866-18AE-FE16-C5211952748F}"/>
              </a:ext>
            </a:extLst>
          </p:cNvPr>
          <p:cNvSpPr txBox="1"/>
          <p:nvPr/>
        </p:nvSpPr>
        <p:spPr>
          <a:xfrm>
            <a:off x="162228" y="1237396"/>
            <a:ext cx="117891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>
                <a:latin typeface="Century Gothic" panose="020B0502020202020204" pitchFamily="34" charset="0"/>
              </a:rPr>
              <a:t>Objetivos e impactos</a:t>
            </a:r>
          </a:p>
          <a:p>
            <a:pPr algn="just"/>
            <a:endParaRPr lang="es-ES" sz="2100" b="1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100" b="1" dirty="0">
                <a:latin typeface="Century Gothic" panose="020B0502020202020204" pitchFamily="34" charset="0"/>
              </a:rPr>
              <a:t>Establecer condiciones técnicas y operativas</a:t>
            </a:r>
            <a:r>
              <a:rPr lang="es-ES" sz="2100" dirty="0">
                <a:latin typeface="Century Gothic" panose="020B0502020202020204" pitchFamily="34" charset="0"/>
              </a:rPr>
              <a:t>: Define las normas y condiciones bajo las cuales los SAE deben operar para garantizar su correcta integración al SEN.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1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100" b="1" dirty="0">
                <a:latin typeface="Century Gothic" panose="020B0502020202020204" pitchFamily="34" charset="0"/>
              </a:rPr>
              <a:t>Fomentar la incorporación de renovables</a:t>
            </a:r>
            <a:r>
              <a:rPr lang="es-ES" sz="2100" dirty="0">
                <a:latin typeface="Century Gothic" panose="020B0502020202020204" pitchFamily="34" charset="0"/>
              </a:rPr>
              <a:t>: Los SAE ayudan a manejar la intermitencia de las energías renovables, facilitando una mayor penetración de estas fuentes en la matriz energética del país.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1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100" b="1" dirty="0">
                <a:latin typeface="Century Gothic" panose="020B0502020202020204" pitchFamily="34" charset="0"/>
              </a:rPr>
              <a:t>Promover la innovación tecnológica</a:t>
            </a:r>
            <a:r>
              <a:rPr lang="es-ES" sz="2100" dirty="0">
                <a:latin typeface="Century Gothic" panose="020B0502020202020204" pitchFamily="34" charset="0"/>
              </a:rPr>
              <a:t>: El acuerdo incentiva la adopción de tecnologías avanzadas que contribuyen a la optimización y modernización del sistema eléctrico.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1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100" b="1" dirty="0">
                <a:latin typeface="Century Gothic" panose="020B0502020202020204" pitchFamily="34" charset="0"/>
              </a:rPr>
              <a:t>Mejora en la estabilidad de la red</a:t>
            </a:r>
            <a:r>
              <a:rPr lang="es-ES" sz="2100" dirty="0">
                <a:latin typeface="Century Gothic" panose="020B0502020202020204" pitchFamily="34" charset="0"/>
              </a:rPr>
              <a:t>: Los SAE contribuyen significativamente a la estabilidad del SEN al proporcionar respuestas rápidas a las fluctuaciones en la demanda y oferta de energía.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5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4A7125F-0EAB-1085-BFED-D55F2E0B0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576093"/>
              </p:ext>
            </p:extLst>
          </p:nvPr>
        </p:nvGraphicFramePr>
        <p:xfrm>
          <a:off x="4734012" y="1286417"/>
          <a:ext cx="6790724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35403B-E0C2-E0CC-732F-7E5D172FCFE6}"/>
              </a:ext>
            </a:extLst>
          </p:cNvPr>
          <p:cNvSpPr txBox="1"/>
          <p:nvPr/>
        </p:nvSpPr>
        <p:spPr>
          <a:xfrm>
            <a:off x="1491916" y="2648237"/>
            <a:ext cx="3242096" cy="1634490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MODALIDADES DE INTEGRACIÓN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72AC74-82C8-9D9B-50B3-E6E8FED9EBBD}"/>
              </a:ext>
            </a:extLst>
          </p:cNvPr>
          <p:cNvSpPr txBox="1"/>
          <p:nvPr/>
        </p:nvSpPr>
        <p:spPr>
          <a:xfrm>
            <a:off x="4861067" y="1684373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SAE-AA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A7B886-465F-1CB0-1B0D-DA2F6BE7A231}"/>
              </a:ext>
            </a:extLst>
          </p:cNvPr>
          <p:cNvSpPr txBox="1"/>
          <p:nvPr/>
        </p:nvSpPr>
        <p:spPr>
          <a:xfrm>
            <a:off x="5365404" y="2648237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SAE-CE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D2D35D-323A-2B54-DE75-1A5FF82192B2}"/>
              </a:ext>
            </a:extLst>
          </p:cNvPr>
          <p:cNvSpPr txBox="1"/>
          <p:nvPr/>
        </p:nvSpPr>
        <p:spPr>
          <a:xfrm>
            <a:off x="5427600" y="3559380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SAE-CC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399DE-3749-1F2B-6A2C-25D0F734B09D}"/>
              </a:ext>
            </a:extLst>
          </p:cNvPr>
          <p:cNvSpPr txBox="1"/>
          <p:nvPr/>
        </p:nvSpPr>
        <p:spPr>
          <a:xfrm>
            <a:off x="5336253" y="4470523"/>
            <a:ext cx="87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SAE-GE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FCE38-6748-0174-C2E0-22CD70A3E051}"/>
              </a:ext>
            </a:extLst>
          </p:cNvPr>
          <p:cNvSpPr txBox="1"/>
          <p:nvPr/>
        </p:nvSpPr>
        <p:spPr>
          <a:xfrm>
            <a:off x="4861067" y="5381666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SAE-NA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3BED3-9870-ACE1-C809-F825D66EC97D}"/>
              </a:ext>
            </a:extLst>
          </p:cNvPr>
          <p:cNvSpPr txBox="1"/>
          <p:nvPr/>
        </p:nvSpPr>
        <p:spPr>
          <a:xfrm>
            <a:off x="5029331" y="299374"/>
            <a:ext cx="3272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Regulación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2546AF2-15EF-35EE-B794-63CC683C60E5}"/>
              </a:ext>
            </a:extLst>
          </p:cNvPr>
          <p:cNvSpPr txBox="1"/>
          <p:nvPr/>
        </p:nvSpPr>
        <p:spPr>
          <a:xfrm>
            <a:off x="2138860" y="901558"/>
            <a:ext cx="9812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200" b="1" dirty="0">
                <a:latin typeface="Century Gothic" panose="020B0502020202020204" pitchFamily="34" charset="0"/>
              </a:rPr>
              <a:t>DACG Integración de sistemas de almacenamiento de energía al SEN</a:t>
            </a:r>
          </a:p>
        </p:txBody>
      </p:sp>
    </p:spTree>
    <p:extLst>
      <p:ext uri="{BB962C8B-B14F-4D97-AF65-F5344CB8AC3E}">
        <p14:creationId xmlns:p14="http://schemas.microsoft.com/office/powerpoint/2010/main" val="329478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27606-31BE-581E-996B-95BE5178B374}"/>
              </a:ext>
            </a:extLst>
          </p:cNvPr>
          <p:cNvSpPr txBox="1"/>
          <p:nvPr/>
        </p:nvSpPr>
        <p:spPr>
          <a:xfrm>
            <a:off x="3200530" y="286005"/>
            <a:ext cx="6504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Otros aspectos a considerar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8204E9-0866-18AE-FE16-C5211952748F}"/>
              </a:ext>
            </a:extLst>
          </p:cNvPr>
          <p:cNvSpPr txBox="1"/>
          <p:nvPr/>
        </p:nvSpPr>
        <p:spPr>
          <a:xfrm>
            <a:off x="305702" y="1332445"/>
            <a:ext cx="115805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200" b="1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200" b="1" dirty="0">
                <a:latin typeface="Century Gothic" panose="020B0502020202020204" pitchFamily="34" charset="0"/>
              </a:rPr>
              <a:t>Seguir avanzando en el desarrollo del marco normativo y regulatorio adecuado.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200" b="1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200" b="1" dirty="0">
                <a:latin typeface="Century Gothic" panose="020B0502020202020204" pitchFamily="34" charset="0"/>
              </a:rPr>
              <a:t>Verificación y vigilancia</a:t>
            </a:r>
            <a:endParaRPr lang="es-ES" sz="22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22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200" b="1" dirty="0" err="1">
                <a:latin typeface="Century Gothic" panose="020B0502020202020204" pitchFamily="34" charset="0"/>
              </a:rPr>
              <a:t>Reuso</a:t>
            </a:r>
            <a:r>
              <a:rPr lang="es-ES" sz="2200" b="1" dirty="0">
                <a:latin typeface="Century Gothic" panose="020B0502020202020204" pitchFamily="34" charset="0"/>
              </a:rPr>
              <a:t> y reciclaje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200" b="1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200" b="1" dirty="0">
                <a:latin typeface="Century Gothic" panose="020B0502020202020204" pitchFamily="34" charset="0"/>
              </a:rPr>
              <a:t>Relevancia de cumplimiento del código de red (electrónica de potencia)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2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200" b="1" dirty="0">
                <a:latin typeface="Century Gothic" panose="020B0502020202020204" pitchFamily="34" charset="0"/>
              </a:rPr>
              <a:t>Desarrollo tecnológico y contenido nacional</a:t>
            </a:r>
            <a:endParaRPr lang="es-E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3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722305F-22AC-185C-8DF2-563D331E4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700" y="1049311"/>
            <a:ext cx="8012451" cy="2825098"/>
          </a:xfrm>
        </p:spPr>
        <p:txBody>
          <a:bodyPr>
            <a:normAutofit fontScale="90000"/>
          </a:bodyPr>
          <a:lstStyle/>
          <a:p>
            <a:r>
              <a:rPr lang="es-MX" sz="4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“Retos y oportunidades sistemas de almacenamiento de energía</a:t>
            </a:r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” </a:t>
            </a:r>
          </a:p>
        </p:txBody>
      </p:sp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773B4A1B-3EA0-2B22-8DD7-B0C7F777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E6EADAE-DD60-4828-AA78-304A14341C34}" type="datetime1">
              <a:rPr lang="es-MX" spc="3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02/06/2024</a:t>
            </a:fld>
            <a:endParaRPr lang="es-MX" spc="3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0C9C853-C437-1C09-1D8B-E42300C6CD46}"/>
              </a:ext>
            </a:extLst>
          </p:cNvPr>
          <p:cNvSpPr txBox="1">
            <a:spLocks/>
          </p:cNvSpPr>
          <p:nvPr/>
        </p:nvSpPr>
        <p:spPr>
          <a:xfrm>
            <a:off x="8644328" y="5052819"/>
            <a:ext cx="3317823" cy="476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1800" b="1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junio del 2024 </a:t>
            </a:r>
            <a:endParaRPr lang="es-MX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13CE8E0-A12E-6653-1949-9106DCAB8498}"/>
              </a:ext>
            </a:extLst>
          </p:cNvPr>
          <p:cNvSpPr txBox="1">
            <a:spLocks/>
          </p:cNvSpPr>
          <p:nvPr/>
        </p:nvSpPr>
        <p:spPr>
          <a:xfrm>
            <a:off x="3719851" y="4334434"/>
            <a:ext cx="8242300" cy="476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500" b="1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Edgar Bañuelos Velázquez</a:t>
            </a:r>
            <a:endParaRPr lang="es-MX" sz="25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84E36-3FEF-9544-F8FC-0977E27CC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>
            <a:extLst>
              <a:ext uri="{FF2B5EF4-FFF2-40B4-BE49-F238E27FC236}">
                <a16:creationId xmlns:a16="http://schemas.microsoft.com/office/drawing/2014/main" id="{F13F5AF2-5B1D-99A4-D2C5-3E53368F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321276"/>
            <a:ext cx="10227191" cy="1153512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¿Qué vemos en el futuro?</a:t>
            </a:r>
          </a:p>
        </p:txBody>
      </p:sp>
      <p:pic>
        <p:nvPicPr>
          <p:cNvPr id="6" name="Gráfico 5" descr="Internet de las cosas contorno">
            <a:extLst>
              <a:ext uri="{FF2B5EF4-FFF2-40B4-BE49-F238E27FC236}">
                <a16:creationId xmlns:a16="http://schemas.microsoft.com/office/drawing/2014/main" id="{4C517354-312E-228E-6884-D653F8DA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27752" y="1649269"/>
            <a:ext cx="914400" cy="914400"/>
          </a:xfrm>
          <a:prstGeom prst="rect">
            <a:avLst/>
          </a:prstGeom>
        </p:spPr>
      </p:pic>
      <p:pic>
        <p:nvPicPr>
          <p:cNvPr id="7" name="Gráfico 6" descr="Batería en carga con relleno sólido">
            <a:extLst>
              <a:ext uri="{FF2B5EF4-FFF2-40B4-BE49-F238E27FC236}">
                <a16:creationId xmlns:a16="http://schemas.microsoft.com/office/drawing/2014/main" id="{348DAF36-2108-EA47-05F2-FFFCD0BFD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6725" y="1649269"/>
            <a:ext cx="914400" cy="914400"/>
          </a:xfrm>
          <a:prstGeom prst="rect">
            <a:avLst/>
          </a:prstGeom>
        </p:spPr>
      </p:pic>
      <p:pic>
        <p:nvPicPr>
          <p:cNvPr id="11" name="Gráfico 10" descr="Coche eléctrico con relleno sólido">
            <a:extLst>
              <a:ext uri="{FF2B5EF4-FFF2-40B4-BE49-F238E27FC236}">
                <a16:creationId xmlns:a16="http://schemas.microsoft.com/office/drawing/2014/main" id="{B12E63BA-77FE-C269-22D7-7B653290F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8779" y="1649269"/>
            <a:ext cx="914400" cy="914400"/>
          </a:xfrm>
          <a:prstGeom prst="rect">
            <a:avLst/>
          </a:prstGeom>
        </p:spPr>
      </p:pic>
      <p:pic>
        <p:nvPicPr>
          <p:cNvPr id="13" name="Gráfico 12" descr="Mano abierta con planta con relleno sólido">
            <a:extLst>
              <a:ext uri="{FF2B5EF4-FFF2-40B4-BE49-F238E27FC236}">
                <a16:creationId xmlns:a16="http://schemas.microsoft.com/office/drawing/2014/main" id="{7CDB1AFD-18A5-15D3-86E6-797974ECCA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5698" y="1649269"/>
            <a:ext cx="914400" cy="914400"/>
          </a:xfrm>
          <a:prstGeom prst="rect">
            <a:avLst/>
          </a:prstGeom>
        </p:spPr>
      </p:pic>
      <p:pic>
        <p:nvPicPr>
          <p:cNvPr id="18" name="Gráfico 17" descr="Torre eléctrica con relleno sólido">
            <a:extLst>
              <a:ext uri="{FF2B5EF4-FFF2-40B4-BE49-F238E27FC236}">
                <a16:creationId xmlns:a16="http://schemas.microsoft.com/office/drawing/2014/main" id="{5F56D2F1-E575-B1F7-D6A8-6B05EC0C0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70833" y="1649269"/>
            <a:ext cx="914400" cy="914400"/>
          </a:xfrm>
          <a:prstGeom prst="rect">
            <a:avLst/>
          </a:prstGeom>
        </p:spPr>
      </p:pic>
      <p:pic>
        <p:nvPicPr>
          <p:cNvPr id="20" name="Gráfico 19" descr="Red con relleno sólido">
            <a:extLst>
              <a:ext uri="{FF2B5EF4-FFF2-40B4-BE49-F238E27FC236}">
                <a16:creationId xmlns:a16="http://schemas.microsoft.com/office/drawing/2014/main" id="{9B204B57-D415-E1CC-9612-D037D815B6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89806" y="1649269"/>
            <a:ext cx="914400" cy="9144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C2EA5A-55F8-4338-DCFA-492F53D24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256859"/>
              </p:ext>
            </p:extLst>
          </p:nvPr>
        </p:nvGraphicFramePr>
        <p:xfrm>
          <a:off x="384711" y="2325611"/>
          <a:ext cx="11422578" cy="25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92AB921-9BD3-E1F4-103B-7FC9209C3FB6}"/>
              </a:ext>
            </a:extLst>
          </p:cNvPr>
          <p:cNvSpPr/>
          <p:nvPr/>
        </p:nvSpPr>
        <p:spPr>
          <a:xfrm>
            <a:off x="709498" y="4452079"/>
            <a:ext cx="10807909" cy="9144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SISTEMAS DE ALMACENAMIENTO DE ENERGÍA</a:t>
            </a:r>
          </a:p>
        </p:txBody>
      </p:sp>
    </p:spTree>
    <p:extLst>
      <p:ext uri="{BB962C8B-B14F-4D97-AF65-F5344CB8AC3E}">
        <p14:creationId xmlns:p14="http://schemas.microsoft.com/office/powerpoint/2010/main" val="248098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>
            <a:extLst>
              <a:ext uri="{FF2B5EF4-FFF2-40B4-BE49-F238E27FC236}">
                <a16:creationId xmlns:a16="http://schemas.microsoft.com/office/drawing/2014/main" id="{58EC659A-7768-34E0-069A-6954E895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5"/>
            <a:ext cx="10227191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 FUTURO ELÉCTRICO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FF3CF4-2280-03B7-1C68-47896704C0D0}"/>
              </a:ext>
            </a:extLst>
          </p:cNvPr>
          <p:cNvSpPr txBox="1"/>
          <p:nvPr/>
        </p:nvSpPr>
        <p:spPr>
          <a:xfrm>
            <a:off x="1600198" y="1288134"/>
            <a:ext cx="9941561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“Proyecto Insignia de Energía Eléctrica” </a:t>
            </a:r>
            <a:r>
              <a:rPr kumimoji="0" lang="es-MX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las siguientes </a:t>
            </a:r>
            <a:r>
              <a:rPr kumimoji="0" lang="es-MX" sz="1800" b="1" i="0" u="none" strike="noStrike" kern="1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propuestas clave</a:t>
            </a:r>
            <a:r>
              <a:rPr kumimoji="0" lang="es-MX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s-MX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E8E9ECA-B899-69DE-84E5-DCAEC0F30491}"/>
              </a:ext>
            </a:extLst>
          </p:cNvPr>
          <p:cNvSpPr/>
          <p:nvPr/>
        </p:nvSpPr>
        <p:spPr>
          <a:xfrm>
            <a:off x="393700" y="2004097"/>
            <a:ext cx="2032000" cy="1219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FUTURO ELÉCTRICO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56A54B10-70D1-717B-591F-2C8F8212C652}"/>
              </a:ext>
            </a:extLst>
          </p:cNvPr>
          <p:cNvSpPr/>
          <p:nvPr/>
        </p:nvSpPr>
        <p:spPr>
          <a:xfrm>
            <a:off x="393700" y="3395876"/>
            <a:ext cx="2032000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Ampliación y modernización del Sistema Eléctrico Nacional (SEN)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AAB34A8D-3E51-BFCA-70EE-5E5F2E8854FC}"/>
              </a:ext>
            </a:extLst>
          </p:cNvPr>
          <p:cNvSpPr/>
          <p:nvPr/>
        </p:nvSpPr>
        <p:spPr>
          <a:xfrm>
            <a:off x="5080000" y="2018049"/>
            <a:ext cx="2032000" cy="119129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CADENAS Y PROVEEDURÍA NACIONAL DE ALTO VALOR</a:t>
            </a: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D1CCE13A-5712-FB72-E9AA-D59ECCC96940}"/>
              </a:ext>
            </a:extLst>
          </p:cNvPr>
          <p:cNvSpPr/>
          <p:nvPr/>
        </p:nvSpPr>
        <p:spPr>
          <a:xfrm>
            <a:off x="5080000" y="3395876"/>
            <a:ext cx="2032000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México: Proveedor de manufacturas y soluciones de alto valor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EA2D2DBF-45D9-2958-8740-B42E1383631F}"/>
              </a:ext>
            </a:extLst>
          </p:cNvPr>
          <p:cNvSpPr/>
          <p:nvPr/>
        </p:nvSpPr>
        <p:spPr>
          <a:xfrm>
            <a:off x="7423150" y="2018049"/>
            <a:ext cx="2032000" cy="119129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COMERCIO INTERNACIONAL</a:t>
            </a: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D3E10420-C9F1-1B6E-834D-2C084E063151}"/>
              </a:ext>
            </a:extLst>
          </p:cNvPr>
          <p:cNvSpPr/>
          <p:nvPr/>
        </p:nvSpPr>
        <p:spPr>
          <a:xfrm>
            <a:off x="7423150" y="3395876"/>
            <a:ext cx="2032000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Industria eléctrica: Clave del México exportador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36E3FCC-E402-F7CF-9F96-77AC67C5657F}"/>
              </a:ext>
            </a:extLst>
          </p:cNvPr>
          <p:cNvSpPr/>
          <p:nvPr/>
        </p:nvSpPr>
        <p:spPr>
          <a:xfrm>
            <a:off x="9766300" y="2018049"/>
            <a:ext cx="2032000" cy="119129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IMPULSO DEL TALENTO Y LA INNOVACIÓN</a:t>
            </a: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F65AEBA2-66FA-3246-8AF8-46AA49C72BA4}"/>
              </a:ext>
            </a:extLst>
          </p:cNvPr>
          <p:cNvSpPr/>
          <p:nvPr/>
        </p:nvSpPr>
        <p:spPr>
          <a:xfrm>
            <a:off x="9766300" y="3395876"/>
            <a:ext cx="2032000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Sector eléctrico sostenible y de vanguardia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E39212EB-CC9A-C9B3-AB3E-1CC7DF4B9352}"/>
              </a:ext>
            </a:extLst>
          </p:cNvPr>
          <p:cNvSpPr/>
          <p:nvPr/>
        </p:nvSpPr>
        <p:spPr>
          <a:xfrm>
            <a:off x="2736850" y="2018049"/>
            <a:ext cx="2032000" cy="119129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COMPETITIVIDAD</a:t>
            </a: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F0E8A919-B782-0A22-E4FF-D755DD2FCAAB}"/>
              </a:ext>
            </a:extLst>
          </p:cNvPr>
          <p:cNvSpPr/>
          <p:nvPr/>
        </p:nvSpPr>
        <p:spPr>
          <a:xfrm>
            <a:off x="2740025" y="3395876"/>
            <a:ext cx="2032000" cy="2044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Actualizar el marco normativo del sector y exigir su aplicación y cumplimiento</a:t>
            </a: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BECBE6E9-475A-C521-721F-594691E68136}"/>
              </a:ext>
            </a:extLst>
          </p:cNvPr>
          <p:cNvSpPr/>
          <p:nvPr/>
        </p:nvSpPr>
        <p:spPr>
          <a:xfrm>
            <a:off x="175083" y="1792402"/>
            <a:ext cx="437234" cy="437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2B2E4BD-CFBB-3DAE-91DA-58118A62DFD3}"/>
              </a:ext>
            </a:extLst>
          </p:cNvPr>
          <p:cNvSpPr/>
          <p:nvPr/>
        </p:nvSpPr>
        <p:spPr>
          <a:xfrm>
            <a:off x="2518233" y="1792402"/>
            <a:ext cx="437234" cy="437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2A63C913-2D7F-65F1-8F88-4A84A3A1FAE6}"/>
              </a:ext>
            </a:extLst>
          </p:cNvPr>
          <p:cNvSpPr/>
          <p:nvPr/>
        </p:nvSpPr>
        <p:spPr>
          <a:xfrm>
            <a:off x="4861383" y="1792402"/>
            <a:ext cx="437234" cy="437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E6777EBB-C36C-B8E6-4602-48BE977D4C24}"/>
              </a:ext>
            </a:extLst>
          </p:cNvPr>
          <p:cNvSpPr/>
          <p:nvPr/>
        </p:nvSpPr>
        <p:spPr>
          <a:xfrm>
            <a:off x="7204533" y="1792402"/>
            <a:ext cx="437234" cy="437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1D9E8EA9-7819-CC89-A304-5513EF6EF0AC}"/>
              </a:ext>
            </a:extLst>
          </p:cNvPr>
          <p:cNvSpPr/>
          <p:nvPr/>
        </p:nvSpPr>
        <p:spPr>
          <a:xfrm>
            <a:off x="9547683" y="1792402"/>
            <a:ext cx="437234" cy="4372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324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98C3B-7AFD-6428-3678-B5380BD3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935966"/>
          </a:xfrm>
        </p:spPr>
        <p:txBody>
          <a:bodyPr>
            <a:norm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  <a:latin typeface="Century Gothic" panose="020B0502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296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id="{A56E80AB-429D-5850-2386-CF1C887F9537}"/>
              </a:ext>
            </a:extLst>
          </p:cNvPr>
          <p:cNvSpPr txBox="1"/>
          <p:nvPr/>
        </p:nvSpPr>
        <p:spPr>
          <a:xfrm>
            <a:off x="1769791" y="817928"/>
            <a:ext cx="43935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Proceso acelerado en la electrificación de las actividades comerciales, industriales y de servicios.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echa abajo 1">
            <a:extLst>
              <a:ext uri="{FF2B5EF4-FFF2-40B4-BE49-F238E27FC236}">
                <a16:creationId xmlns:a16="http://schemas.microsoft.com/office/drawing/2014/main" id="{DD69FD6A-FCC3-8951-B1EF-4962226E65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31345" y="1064592"/>
            <a:ext cx="926707" cy="67204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609630">
              <a:defRPr/>
            </a:pPr>
            <a:endParaRPr lang="es-E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E7E4932-AA09-0E24-A299-77FD71D23B48}"/>
              </a:ext>
            </a:extLst>
          </p:cNvPr>
          <p:cNvSpPr txBox="1"/>
          <p:nvPr/>
        </p:nvSpPr>
        <p:spPr>
          <a:xfrm>
            <a:off x="7798453" y="1151780"/>
            <a:ext cx="439354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futuro será eléctrico</a:t>
            </a:r>
            <a:r>
              <a:rPr lang="es-ES" sz="2400" i="1" dirty="0">
                <a:solidFill>
                  <a:srgbClr val="002060"/>
                </a:solidFill>
                <a:latin typeface="Poppins Bold"/>
              </a:rPr>
              <a:t>.</a:t>
            </a:r>
            <a:endParaRPr lang="en-US" sz="2400" i="1" dirty="0">
              <a:solidFill>
                <a:srgbClr val="002060"/>
              </a:solidFill>
              <a:latin typeface="Poppins Bold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ECC4EF9-2BC5-2491-667B-28620C92E4E7}"/>
              </a:ext>
            </a:extLst>
          </p:cNvPr>
          <p:cNvSpPr txBox="1"/>
          <p:nvPr/>
        </p:nvSpPr>
        <p:spPr>
          <a:xfrm>
            <a:off x="1975344" y="4137136"/>
            <a:ext cx="936666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Innovación en sistemas de almacenamiento de acuerdo con esta tendencia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69DEE50-6F0D-BA13-7B1E-026697AA2967}"/>
              </a:ext>
            </a:extLst>
          </p:cNvPr>
          <p:cNvSpPr txBox="1"/>
          <p:nvPr/>
        </p:nvSpPr>
        <p:spPr>
          <a:xfrm>
            <a:off x="3208928" y="2848562"/>
            <a:ext cx="64770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Correlación crecimiento económico y consumo de energía eléctrica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7E08A32-B5D2-6AFE-C0C2-DEB21926B845}"/>
              </a:ext>
            </a:extLst>
          </p:cNvPr>
          <p:cNvSpPr/>
          <p:nvPr/>
        </p:nvSpPr>
        <p:spPr>
          <a:xfrm>
            <a:off x="6096000" y="0"/>
            <a:ext cx="6096000" cy="69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757508-EA25-84CC-E709-ABAFA4BC1F48}"/>
              </a:ext>
            </a:extLst>
          </p:cNvPr>
          <p:cNvSpPr/>
          <p:nvPr/>
        </p:nvSpPr>
        <p:spPr>
          <a:xfrm>
            <a:off x="0" y="6311900"/>
            <a:ext cx="5422900" cy="114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7D0E94-6916-2650-9343-E3360F8596C2}"/>
              </a:ext>
            </a:extLst>
          </p:cNvPr>
          <p:cNvSpPr txBox="1"/>
          <p:nvPr/>
        </p:nvSpPr>
        <p:spPr>
          <a:xfrm>
            <a:off x="6788278" y="1155565"/>
            <a:ext cx="471144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Sistemas de almacenamiento: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Mayor penetración y reducción de costos.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Tecnologías de almacenamiento.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Aplicaciones dentro-fuera (hibridas) de la red eléctrica.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Normas, estándares y regulación.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Perspectivas de desarrollo en México.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2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Gráfico 12" descr="Luces encendidas con relleno sólido">
            <a:extLst>
              <a:ext uri="{FF2B5EF4-FFF2-40B4-BE49-F238E27FC236}">
                <a16:creationId xmlns:a16="http://schemas.microsoft.com/office/drawing/2014/main" id="{623F521B-5759-9D71-0C57-FE5AC5A02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184" y="13213"/>
            <a:ext cx="779207" cy="7792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24E653-868D-FA47-3F55-DC3CFC558216}"/>
              </a:ext>
            </a:extLst>
          </p:cNvPr>
          <p:cNvSpPr txBox="1"/>
          <p:nvPr/>
        </p:nvSpPr>
        <p:spPr>
          <a:xfrm>
            <a:off x="484097" y="1750514"/>
            <a:ext cx="4938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Aspectos tecnológicos, políticos, normativos y regulatorios</a:t>
            </a:r>
            <a:endParaRPr lang="es-MX" sz="36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8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Tecnologías de almacenamiento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17A23E-6E99-3A26-4992-4A68E8387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252289"/>
              </p:ext>
            </p:extLst>
          </p:nvPr>
        </p:nvGraphicFramePr>
        <p:xfrm>
          <a:off x="4156023" y="1120514"/>
          <a:ext cx="7057036" cy="496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BEA54290-0449-E54E-9157-E337060A1096}"/>
              </a:ext>
            </a:extLst>
          </p:cNvPr>
          <p:cNvSpPr/>
          <p:nvPr/>
        </p:nvSpPr>
        <p:spPr>
          <a:xfrm>
            <a:off x="2038662" y="2095552"/>
            <a:ext cx="2278504" cy="2308485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Diferentes niveles de desarrollo y aplicaciones</a:t>
            </a:r>
          </a:p>
        </p:txBody>
      </p:sp>
    </p:spTree>
    <p:extLst>
      <p:ext uri="{BB962C8B-B14F-4D97-AF65-F5344CB8AC3E}">
        <p14:creationId xmlns:p14="http://schemas.microsoft.com/office/powerpoint/2010/main" val="11144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Aplicaciones baterías por tecnología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D7BAF4-DDBD-79B7-966B-7915ACFB0E02}"/>
              </a:ext>
            </a:extLst>
          </p:cNvPr>
          <p:cNvSpPr txBox="1"/>
          <p:nvPr/>
        </p:nvSpPr>
        <p:spPr>
          <a:xfrm>
            <a:off x="1903753" y="5550266"/>
            <a:ext cx="725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200" b="1" dirty="0">
                <a:latin typeface="Century Gothic" panose="020B0502020202020204" pitchFamily="34" charset="0"/>
              </a:rPr>
              <a:t>Fuente: </a:t>
            </a:r>
            <a:r>
              <a:rPr lang="en-US" sz="1200" b="1" dirty="0">
                <a:latin typeface="Century Gothic" panose="020B0502020202020204" pitchFamily="34" charset="0"/>
              </a:rPr>
              <a:t>Batteries and Secure Energy Transitions, IEA (2024)</a:t>
            </a:r>
            <a:r>
              <a:rPr lang="es-MX" sz="12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7DABB1-EE11-0054-8300-BD05700B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68" y="1169234"/>
            <a:ext cx="9678121" cy="4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Inversión global en baterías VE y sistemas de almacenamiento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AF530-4DB7-AB22-72D6-AF49D8772DA0}"/>
              </a:ext>
            </a:extLst>
          </p:cNvPr>
          <p:cNvSpPr txBox="1"/>
          <p:nvPr/>
        </p:nvSpPr>
        <p:spPr>
          <a:xfrm>
            <a:off x="1375349" y="1493994"/>
            <a:ext cx="3271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Incremento exponencial de la inversión en ambas aplicaciones.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150 Billones USD 2023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 baterías para VE predominio de China.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Sistemas de almacenamiento: China, USA y Europa.</a:t>
            </a:r>
            <a:endParaRPr lang="es-MX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D7BAF4-DDBD-79B7-966B-7915ACFB0E02}"/>
              </a:ext>
            </a:extLst>
          </p:cNvPr>
          <p:cNvSpPr txBox="1"/>
          <p:nvPr/>
        </p:nvSpPr>
        <p:spPr>
          <a:xfrm>
            <a:off x="5411451" y="5079352"/>
            <a:ext cx="725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200" b="1" dirty="0">
                <a:latin typeface="Century Gothic" panose="020B0502020202020204" pitchFamily="34" charset="0"/>
              </a:rPr>
              <a:t>Fuente: </a:t>
            </a:r>
            <a:r>
              <a:rPr lang="en-US" sz="1200" b="1" dirty="0">
                <a:latin typeface="Century Gothic" panose="020B0502020202020204" pitchFamily="34" charset="0"/>
              </a:rPr>
              <a:t>Batteries and Secure Energy Transitions, IEA (2024)</a:t>
            </a:r>
            <a:r>
              <a:rPr lang="es-MX" sz="12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7AE4F2-6687-720D-8B15-AD57BC82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958" y="1640148"/>
            <a:ext cx="7244042" cy="3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Almacenamiento y transición energética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AF530-4DB7-AB22-72D6-AF49D8772DA0}"/>
              </a:ext>
            </a:extLst>
          </p:cNvPr>
          <p:cNvSpPr txBox="1"/>
          <p:nvPr/>
        </p:nvSpPr>
        <p:spPr>
          <a:xfrm>
            <a:off x="1420319" y="1643896"/>
            <a:ext cx="32716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Las baterías son fundamentales para la transición y la seguridad energética.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Desempeñan un papel clave en alcanzar los objetivos energéticos globales, como triplicar la capacidad de energía renovable para 2030.</a:t>
            </a:r>
            <a:endParaRPr lang="es-MX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3431A8-43F9-D43A-1369-5A4ADB72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828" y="1404054"/>
            <a:ext cx="7001562" cy="42810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D7BAF4-DDBD-79B7-966B-7915ACFB0E02}"/>
              </a:ext>
            </a:extLst>
          </p:cNvPr>
          <p:cNvSpPr txBox="1"/>
          <p:nvPr/>
        </p:nvSpPr>
        <p:spPr>
          <a:xfrm>
            <a:off x="4691923" y="5781376"/>
            <a:ext cx="725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200" b="1" dirty="0">
                <a:latin typeface="Century Gothic" panose="020B0502020202020204" pitchFamily="34" charset="0"/>
              </a:rPr>
              <a:t>Fuente: </a:t>
            </a:r>
            <a:r>
              <a:rPr lang="en-US" sz="1200" b="1" dirty="0">
                <a:latin typeface="Century Gothic" panose="020B0502020202020204" pitchFamily="34" charset="0"/>
              </a:rPr>
              <a:t>Batteries and Secure Energy Transitions, IEA (2024)</a:t>
            </a:r>
            <a:r>
              <a:rPr lang="es-MX" sz="12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5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3CE66F-D250-6814-9E6D-60D19457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49226"/>
            <a:ext cx="10227191" cy="102000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La década de las baterías de ion-litio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AF530-4DB7-AB22-72D6-AF49D8772DA0}"/>
              </a:ext>
            </a:extLst>
          </p:cNvPr>
          <p:cNvSpPr txBox="1"/>
          <p:nvPr/>
        </p:nvSpPr>
        <p:spPr>
          <a:xfrm>
            <a:off x="1283368" y="1670458"/>
            <a:ext cx="34836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Decremento continuo de baterías Ion-Litio salvo en 2022.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Precios promedio entre distintas regiones y combinaciones químicas.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D7BAF4-DDBD-79B7-966B-7915ACFB0E02}"/>
              </a:ext>
            </a:extLst>
          </p:cNvPr>
          <p:cNvSpPr txBox="1"/>
          <p:nvPr/>
        </p:nvSpPr>
        <p:spPr>
          <a:xfrm>
            <a:off x="5648816" y="4929195"/>
            <a:ext cx="585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200" b="1" dirty="0">
                <a:latin typeface="Century Gothic" panose="020B0502020202020204" pitchFamily="34" charset="0"/>
              </a:rPr>
              <a:t>Fuente: </a:t>
            </a:r>
            <a:r>
              <a:rPr lang="en-US" sz="1200" b="1" dirty="0">
                <a:latin typeface="Century Gothic" panose="020B0502020202020204" pitchFamily="34" charset="0"/>
              </a:rPr>
              <a:t>Batteries and Secure Energy Transitions, IEA (2024)</a:t>
            </a:r>
            <a:r>
              <a:rPr lang="es-MX" sz="12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D81258-D25C-7634-A7B1-0FFA194E1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5"/>
          <a:stretch/>
        </p:blipFill>
        <p:spPr>
          <a:xfrm>
            <a:off x="4766994" y="1275347"/>
            <a:ext cx="7225288" cy="35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8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1018</Words>
  <Application>Microsoft Office PowerPoint</Application>
  <PresentationFormat>Panorámica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Poppins Bold</vt:lpstr>
      <vt:lpstr>Tema de Office</vt:lpstr>
      <vt:lpstr>3_Tema de Office</vt:lpstr>
      <vt:lpstr>Presentación de PowerPoint</vt:lpstr>
      <vt:lpstr>“Retos y oportunidades sistemas de almacenamiento de energía” </vt:lpstr>
      <vt:lpstr>Presentación de PowerPoint</vt:lpstr>
      <vt:lpstr>Presentación de PowerPoint</vt:lpstr>
      <vt:lpstr>Tecnologías de almacenamiento</vt:lpstr>
      <vt:lpstr>Aplicaciones baterías por tecnología</vt:lpstr>
      <vt:lpstr>Inversión global en baterías VE y sistemas de almacenamiento </vt:lpstr>
      <vt:lpstr>Almacenamiento y transición energética</vt:lpstr>
      <vt:lpstr>La década de las baterías de ion-litio</vt:lpstr>
      <vt:lpstr>La década de las baterías de ion-litio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vemos en el futuro?</vt:lpstr>
      <vt:lpstr>UN FUTURO ELÉCTRICO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Montserrat Salazar [CANAME]</dc:creator>
  <cp:lastModifiedBy>Edgar Bañuelos [CANAME]</cp:lastModifiedBy>
  <cp:revision>38</cp:revision>
  <dcterms:created xsi:type="dcterms:W3CDTF">2024-01-11T20:52:13Z</dcterms:created>
  <dcterms:modified xsi:type="dcterms:W3CDTF">2024-06-05T00:26:40Z</dcterms:modified>
</cp:coreProperties>
</file>